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73" autoAdjust="0"/>
    <p:restoredTop sz="94660"/>
  </p:normalViewPr>
  <p:slideViewPr>
    <p:cSldViewPr snapToGrid="0">
      <p:cViewPr varScale="1">
        <p:scale>
          <a:sx n="33" d="100"/>
          <a:sy n="33" d="100"/>
        </p:scale>
        <p:origin x="50"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02.741"/>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7761 5367,'0'0,"0"0,0 0,0 0,0 0,0 0,0 0,0 0,0 0,0 0,1 0,0 0,2 0,2 0,1 0,1 0,4 1,0-1,2 1,-1 0,0-1,0 1,0-1,-2 0,0 1,-1 0,1 0,1-1,1 1,3-1,2 1,1-1,2 0,1 0,1 0,0 0,-1 0,1-1,0-1,0 0,0-1,2 1,0 0,1 0,3 0,-1 1,0 0,-2 0,-2 1,-1 0,1 0,1 0,0 0,3 0,0 0,0 0,1 0,1 0,-1 0,1 0,-1 0,2 1,-2 0,2 0,-1 1,-2-1,-3 1,-2-1,0 0,0 1,2 0,0 0,2 0,2 1,2 0,0-1,1-1,0 0,1-1,0 0,-1 1,1 0,-1 0,-3-1,-3 1,0-2,0 0,1 1,1-1,1 0,2 0,1 1,0 0,0 0,2-1,-1 1,1-1,0 0,-1 1,0 0,-4 0,-3 0,0 0,-1-1,0-1,1 2,1-2,2 2,-1 0,1 0,-1 2,1-2,-1 1,1 0,1 0,0 0,2 0,-2 1,-1-1,-3 0,-1 1,-2-2,2 0,0 0,2 0,2 0,1 1,1 1,0 0,0 0,-1 0,1 2,0-2,0 0,0-1,0 0,-3-1,-3 0,-1 1,-1 0,0 0,1 1,2-1,1 0,1 0,1-1,-1-1,1 0,0 0,1 0,0 1,-1 1,0-1,0 1,-1 0,-2 0,-2-1,-4 0,-1 1,0-1,0 0,1 0,2-1,-1 1,1 0,1 0,-2 0,2 0,-2 0,0 0,-1 0,-1 0,0 0,-1 0,-1 0,1 0,-1 0,-1 0,1 0,-2 0,1 0,0 0,-1 0,-1 0,0 0,-3 0,0 0,-1 0,-2 0,-1 0,-1 0,0-1,0 1,1-2,1-1,1 1,0 0,1-1,0 2,1-2,0 1,0 0,2 0,-1 0,0 0,1 0,-1-1,-1 0,0 0,-1 1,1 2,-1-1,-1 1,0 0,-1 0,-1 0,0 0,-2 0,-1 0,-1 1,-1-1,-1 0,0 0,0 0,-1 0,2-1,-1 0,2 0,-1-1,1 0,1-1,0 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49.489"/>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16895 5365,'0'0,"0"0,0 0,0 0,0 0,0 0,0 0,0 0,1 0,0 0,0 0,1 0,0 0,0 0,1 0,0 0,0 0,-1 1,1 0,0 0,-1 2,2 0,0 1,0 0,1 1,1-1,1 0,3 0,0-1,2 0,2 0,2-2,2 0,2-1,0 1,2 1,0 0,1-1,-1 0,-1 0,-1-1,-1 1,0-1,-2 0,1 0,-1 1,-1 0,-1 1,-1-1,0 0,-1 1,-2-2,0 0,-2 0,0 0,0 0,0 0,0 0,0 0,0 0,1 0,1 0,0 0,2 0,2 0,1 0,2 0,1 0,0 0,-2 0,1 0,-1 0,-2 0,1 0,0 0,-1 0,0 0,0 1,-1 0,0 0,-1 0,0-1,1 2,-2-1,0 0,-1 0,-1-1,-1 1,0-1,0 0,-1-1,-1 0,0 0,-1 0,0 0,-1 1,1-1,0-1,0 0,1 0,-2-1,1 2,1-1,-1 1,0 1,0 0,0 0,-1 0,-1 0,1 0,-1 0,0 0,1 0,-1 0,0 0,-1 0,0 0,-1 0,0 0,-1 0,1-1,1 0,0-1,-1 0,-1 1,0-1,-2 0,0 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53.92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20472 5430,'0'0,"0"0,0 0,0 0,0 0,0 0,0 0,0 0,1 0,0 0,3 0,2 0,1-1,2-1,4 0,1 0,1-1,1 0,-1 0,0 0,1 1,1 1,3-1,2 1,2 0,2 1,1 0,-1 1,-1 1,-1 0,-2-1,-2 0,0 0,0-1,1-1,0 0,0 0,1 1,0-1,-2 1,-2-1,-3 0,-2-1,-4 2,-2-1,-1 1,-2 0,0 0,0 0,0 0,0 0,0 0,-1 0,0 0,0 0,0 0,0 0,0 0,-1 0,0 0,-2 0,1-1,0 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54.843"/>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22113 5417,'0'0,"0"0,0 0,0 0,0 0,0 0,0 0,0 0,0 0,0 0,0 0,0 0,2 0,2 0,1 0,3 0,3 0,5 0,4 0,7 1,4 0,3-1,1 1,0 0,0-1,-1 1,-1 0,-2 1,-2-1,-3-1,-3 1,-4-1,-1 0,-4 0,-3 0,-2 0,-3 0,0 0,-2 0,0 0,0 0,-1 0,0 0,0 0,1 0,-1 0,-1 0,0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00.532"/>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10214 9027,'0'0,"0"0,0 0,0 0,0 0,0 0,0 0,0 0,0 0,1 1,0 0,0 0,0 0,0 0,1-1,1 0,0 0,2 0,-1 0,1 0,1 0,3-1,1 0,1 0,2 0,3 1,2-1,3 1,1 0,2 0,1 0,1 0,1 0,0 0,0-1,0 1,0-1,-1 2,-1 1,-1-1,-3 0,-3 0,-1 0,-1-1,1 0,-1 0,1-1,1 0,-2 0,1 0,-1 1,-1-1,0 1,-1 0,1 0,-1 0,1 0,0 0,1 0,-1 0,0-1,-1 1,1-2,-2 2,1-1,-1 0,1 1,-1 0,0 0,1 0,-1 0,1 0,-2 0,0 0,-2 0,0 0,0 0,-2 0,-1 2,-1-1,-1 1,0 0,-1 0,1 0,-1-1,0 0,0 0,0-1,-2 0,1 0,-1 0,-1 0,1 0,-1 0,0 0,0 0,0 0,0 0,0 0,0 0,1 0,-1 0,0 0,1 0,0 0,1 1,1 0,0 0,0 0,1-1,0 0,1 0,2 1,0-1,0 0,2-1,-1 1,2 0,1 0,3 0,1 0,1 0,1 0,0 0,0 0,0 0,-1 0,0 0,0 1,1 0,1 0,-1 0,1-1,-1 2,0 0,-1 0,1 0,-2-1,2 0,0 0,1 1,2 0,2 0,2 1,1-1,1 0,1 0,2 0,-1-2,1 0,2 0,0-1,0 0,0-1,-2 2,-1-1,-1 1,2 0,0 0,-1 0,1 0,0 0,0 1,0 0,0 0,0-3,0 1,-1-1,-1 1,0 0,-2 1,-1-1,-1 1,-1 0,1 0,0-1,1 0,0 0,-1 2,1-1,-1 2,0-1,-1 1,-1-1,-1 0,-1-1,-1 1,1 1,-1-1,1-1,1 1,-2-1,0 0,0 0,-1 0,-2 0,-2 0,-1 0,-1 0,0 0,0-1,0 0,0 0,2 0,0 1,0-1,0 1,0 1,-1 0,0 0,-2 0,0 0,-1-1,0 0,-1 0,0 0,-1 0,0 0,-2 0,-1 0,0 0,-1 0,-2 0,0 0,-2 0,1 0,0 0,1 0,0 0,2 0,1 0,2 1,2 0,1 2,2 0,1 0,0 0,0 0,1 0,-2-1,-1 0,-2 0,1 1,-2-1,0 0,0 0,-1 1,0-1,0 0,0 0,0-2,1 1,0-1,-1 0,-1 0,0 0,1 0,-1-1,-1 1,1 0,0 0,-1 0,-1 0,1 0,-1 0,1 0,-2 0,1 0,-2 0,1 0,-1 0,0 0,1 0,1 0,0 0,0 0,0 0,3 0,0 0,1 0,1 0,0 0,0 0,0 0,1-2,1 2,0-1,2 0,0 1,1 0,-1 0,0 0,1 0,0 0,0-1,2 0,2 0,2 0,1 1,3 0,0 0,0 1,-2 0,-1 0,-1 0,-1-1,2 1,1-2,3 1,1 0,1 0,1 0,1 0,1 0,-1 0,0 1,1 0,0-1,1 2,-1 0,-2-1,-1 1,0-1,0 1,1 0,2-1,0 0,1-1,2-2,-1 2,1-1,-1 1,0 0,0 0,1-1,-1 1,-2-1,-1-1,-1 1,3-1,2 1,3-1,2 0,2-1,1 1,-1 0,-2-1,-1 1,-3-1,-1 1,-2-1,-1 0,-3 2,-1 0,-1-1,0 0,0-1,1 0,0 0,0 1,-1 1,1 1,0 0,-1 1,0 0,2 0,1-1,1 2,1 0,-2 1,-2 0,0 0,-2 1,0-1,0 0,2-1,1 0,-1 0,-1 0,0-1,-2 0,-1-1,0 0,-3 0,-1 0,1 0,0 0,0 0,2 0,-1 2,-1 0,1 0,-2-1,-2 0,0-1,-2 1,0-1,-1 0,0 0,0 0,1 0,-1 1,1 0,0 0,1-1,1 1,-1-1,1 0,-1 0,0-1,-1 0,0 0,-2-1,0 0,-2 1,0 0,-1 1,0 0,-1 0,-1 0,0 0,-3 0,1 0,0 0,-1 0,0 0,1 0,-1 0,0 0,1 0,-1 0,1-1,1 0,-1 0,1 0,1-2,0 0,1 0,1-1,0 0,1 1,-1 1,2-2,0 2,0 0,-1 0,0 0,0 0,-2 0,1 0,-1 1,-1 1,2 0,-1 0,1 0,-1-1,1-1,0 1,0-1,0 1,0 0,0 0,0 1,0 0,0 0,0 0,0 0,0 0,1 0,-1 0,1 0,1 0,-1 0,0 0,0 1,0 1,-1 0,0-1,0 1,0 0,0 0,-1 1,-1 0,0-1,0 0,-2-1,0 1,1 0,0-1,-1 1,0 0,1 1,-2-1,0 0,1 0,0-1,1 1,-1-2,0 1,0-1,0 0,1-1,0 0,3-2,2-1,-1 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02.064"/>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22095 9239,'0'0,"1"0,3 0,1 1,3 0,0 0,1-1,3 1,3-1,1 0,2 1,0-2,-2-1,0-1,-1 0,-1-1,0-1,-1 1,-1-1,0 0,1 1,2-1,0 2,0-1,-1 0,1 1,1-1,1 0,0 0,0 1,1-1,0 1,0 1,0 1,-1 0,-1 1,0 0,-3 0,0 0,-1 0,1 1,0 1,-1 1,2 0,0 0,0 0,1 0,1-1,1 0,-1 0,0-1,-1 0,0 0,-1-1,0 0,-1-2,0 1,-1 0,0-1,0 1,1 0,-1 0,1 1,-1-1,0-1,2-1,-2 1,1-1,-1 2,0-1,-1 0,-1 2,0-1,-1 0,0 0,0 0,-1 0,0 0,-1 1,0-1,0 0,1-1,0 0,-1 1,0 0,-1 0,0 0,-1 0,0 0,-1 0,0 0,-1 1,-1-1,0 0,-1-2,0 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16.032"/>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10200 9919,'0'0,"0"0,0 0,0 0,0 0,0 0,0 0,0 0,0 0,0 0,0 0,0 0,0 0,1 0,1 0,1 0,0 0,1 0,0 0,1 1,2 0,1 2,3-1,1 1,2 1,0-1,2 0,1 0,0-1,1 1,0-1,1 1,-1-2,-1 0,3 0,-1 0,3-2,0 0,2-1,0 0,0 0,-1-1,1 0,-3 0,-2-1,-2 2,-2 0,0 0,-2 1,3 0,0 0,0 0,0 1,0-1,-1 1,0 0,-1 0,-1 0,1 0,-1 0,0 0,0 0,0 0,-1 0,0 0,-1 0,-1 0,0 0,-2 0,0 0,-1 0,0 0,-1 0,1 0,0 0,0 0,0 0,1 1,-1 0,0 0,1 0,0 1,-2-1,1 0,0 0,1 1,-1-2,0 1,-1 0,-1-1,0 1,0 0,-1 0,0 0,1 0,-1-1,0 0,1 0,-2 0,1 0,-2 0,0 0,0 0,0 0,0 0,-2 0,2 0,-1 0,0 0,-1 0,1 0,-1 0,1 0,0 0,0 0,-1 0,1 0,0 0,0 0,0 0,0 0,0 0,-1 0,2 0,-2 0,1 0,0 0,-1 0,0 0,1 0,0 0,0 0,1 0,-1 0,1 0,-2 0,1 0,0 0,0 0,1 0,0 0,-1 0,0 0,0 0,-1 0,0 0,1 0,0 0,0 0,0 0,0 0,0 0,0 0,1 0,0 0,0 0,-1 0,2 0,-1 0,0 0,1 0,1 0,0 0,0 0,1 0,1 0,2 0,-1 0,2 0,0 0,1 0,1 0,0 0,1 0,0 2,0-2,1 1,1 0,-1-1,1 0,-1 0,1 0,1 0,0 0,1 0,1 0,0 0,1 0,1 0,1 0,0 0,0 0,-2 0,0 0,0 0,-1 1,1 1,1 0,1 0,1-1,1 1,0-1,2 0,0 1,0-1,1 0,0 1,2 0,-1-1,1 0,1 0,0 0,-1 0,-1 0,-2-1,-2 1,0-1,-1 0,1 0,0 0,2 0,1-1,0 1,0-2,-1 2,-1-1,1 0,0-1,-1 2,1-1,-1 0,1 1,-1 0,0-1,-1 0,-1 0,-2 0,1 1,1 1,2 1,-1-1,3 2,0-1,0 0,2 0,-1 1,1-1,1 2,0 0,-1 0,-1-1,-4-1,0-1,-3 0,-1 0,-1 1,-1-1,-2 1,-2-1,-1-1,-2 1,-1-1,-1 0,-1 0,0 0,0 0,0 0,0 0,1 0,0 0,0 0,2 0,0 0,-1 0,1 0,-1 0,0 0,-1 0,1 0,0 0,-1 0,0 0,0 0,0 0,0 0,0 0,1 0,-1 0,1 0,0-1,-1 0,-1 0,-1-1,0 1,-3-1,1 1,-2-1,1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19.34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17323 9993,'0'0,"0"0,0 0,0 0,0 0,0 0,0 0,1 0,0 0,2 0,1 0,1 0,1 0,1 2,2 1,2 0,3 1,1 1,2-1,0 1,-1-1,-1 0,-2 0,-1 0,-2 0,-1-2,0 1,0-2,-1 0,1 0,1-1,0 0,2 0,1-2,1 1,3 0,0 1,0-2,1 0,1-1,1 0,0-2,0 2,-1-1,0 1,-1-1,0 0,-2-1,-1 2,-1 0,0 0,-1 0,1 0,-1 0,0 0,0 0,1 1,-1 0,-1 0,1-1,-2 1,0 0,0 1,-2 0,0 0,0 1,0 0,0 0,-1 0,1 1,0-1,0 0,-1 0,-1 0,-1 0,1 0,-1 0,-1 0,0 0,0 0,0 1,-1 0,0 0,1-1,-1 1,0-1,-1 1,0-1,0 0,0 0,-1 0,1 0,-1 0,1-1,0 1,-1 0,1 0,0 0,-2 0,1 0,0 0,-1 0,0 0,0 0,-1 0,0 0,1-1,0 1,0-2,-1 2,2-2,1 1,-1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23.532"/>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18377 9946,'0'0,"0"0,0 0,0 0,0 0,0 0,0 0,0 0,0 0,0 0,0 0,0 0,0 0,0 0,0 0,0 0,0 0,0 0,0 0,0 0,0 0,0 0,0 0,0 0,0 0,0 0,0 0,0 0,0 0,0 0,0 0,0 0,0 0,0 0,0 0,2 1,1 0,3 0,1-1,1 2,3 0,0 0,3 1,2-1,2 1,3 0,2 0,1-1,0-1,-3 0,-2-1,-1 0,-4 0,-2 0,-1 0,-2 0,-1-2,0 0,0 0,1-1,3 0,3-1,1 0,3 1,1-1,1 0,1-1,1 0,0 0,2-2,1 1,2 0,2 0,2 1,-1 0,0 0,-1 0,-6 0,-2 2,-4-1,-1 0,0-1,2 2,0-1,1 1,0 0,1 1,0 1,-1 0,1 0,-1-1,1-1,-1-1,1 2,0-2,-1 1,-1 0,0 1,-1-1,0 1,-1 1,-1 0,-1 0,-1 1,0 0,-3 0,0 0,-2 0,1 1,0 0,-1 0,2 0,-1 0,1-1,0 0,2 0,-1 0,2 1,-1 0,0 1,1 0,0 1,-1 1,0 0,0-2,-1 0,-1 0,0 1,0 0,-2 0,1 1,-1 0,0-1,0 0,-1 0,1-3,0 2,0-1,0 0,-1-1,2 1,-2 0,0 1,-1 0,0 0,0 0,-1-1,0 1,1 0,-1 0,1-1,-2-1,1 1,-2-1,1 0,0 1,-2 0,1 1,-2-1,0 0,0 0,0 0,0-1,1 0,-2 0,-1 0,1 0,-1 0,0 0,0 0,0 0,0 1,0 1,0 2,-1 0,-2 2,0 1,-2 0,-3 2,-3 0,-4 2,-3 1,-4 0,-2 0,-2 0,-2-2,-3-1,-1 0,-3-1,1-2,1 0,1-1,-1-2,-2-2,-2-3,0 0,-2-2,-1-3,-1 0,0-2,1-1,1 0,3-1,2 0,3 1,3 1,4 1,2 1,2 1,2 2,0-1,1 1,0-1,2 1,0 0,1 0,0 0,1 2,0 0,2 1,0 0,2 1,0 0,0 0,1 1,1 0,1 0,0 1,2 0,1 0,0 0,2 0,-1 0,3 1,1 2,4 1,5 2,4 0,4 1,4 0,3 0,1-2,-2 0,-1-3,-1 0,-1-3,-1 0,1 0,0-3,1 1,1-2,3 1,2 1,2-1,1 0,0-1,0 0,-3 1,-1-1,-1 1,-3-2,-2 1,-3 0,0 0,-3-1,0 1,0 1,1 0,1 1,1 0,0 1,-1 0,-1 0,-2 1,-2-1,-1-1,-1 0,0-1,0 0,1-1,0 0,1 0,0 2,1-1,-1 2,1 0,1 1,0 1,1 1,1-1,0 1,1 1,-1-1,-1 2,-2-2,-1 0,-2-1,0-1,-3 0,-1 0,-1 0,-1 0,-1-1,1 0,-1 0,-1 0,0 0,-2 0,0 0,0 0,-1 0,-1 0,1 0,0 0,0 0,0 0,0 0,0 0,0 0,0 0,0 0,0 0,-1 0,-1 0,-4 0,-2 0,-3 0,-3 0,-5 0,-3 0,-2 0,-6 0,-2 1,-5 0,-1-1,0 0,0-1,1 1,2-1,2 1,2 0,2 1,2 0,1-1,-1 2,0 1,-3 0,-3-1,-2 1,-1-1,2 0,0 1,1-1,1 1,1 1,1 0,-1 0,1-1,-2 1,0-1,0 2,0-1,-2-1,0 1,-1-1,1 1,-2-1,0 0,2-2,3-2,0-1,0 0,0 1,0 0,-1 0,-1 1,1 0,0-1,0-1,0 0,1 0,0-1,2-1,0 1,3 0,1 2,2-1,2 0,0 1,1-1,-2 0,-1 0,0 0,-2 0,0 0,-2 1,2 1,-1 1,3-1,1 1,2 0,1-1,3 0,1 1,1-1,1 0,0 0,2 0,1-1,0 1,1 1,0 0,1 1,-2 0,2-1,0 0,1 1,1 0,0 0,1 0,1-1,0 0,-1-1,1 0,-1 0,1 0,0 0,0 0,-1 0,1 0,-1 0,1 0,1 0,0 0,1 0,1 0,0 0,1 0,0 0,-1-2,0 1,-1 0,0-2,0 0,0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25.029"/>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22000 10058,'0'0,"0"0,0 0,0 0,0 0,-1-1,-1-1,-1 0,0-2,-1 0,-1-1,1 2,2 0,-1 1,2 1,1-1,2 1,2 0,2 0,3 1,2 0,1 0,1 0,1 0,0 0,0 0,-1 0,1 0,0 1,2 0,-1 0,0 1,0-1,0 0,-1 1,2-2,0 0,0 1,0-1,-1 0,-1 0,0-1,-1 0,-2 0,0 0,-1 0,-1 1,0 0,0 0,-1-1,1 0,0-1,0 0,0 1,-1-1,2 0,-2 1,2 0,-2 0,2 1,0 0,0-1,0 0,2 0,-1 0,0 1,-1-1,0 0,-1 0,0 0,0 1,-1-1,0 1,0 0,1 0,-1 0,0 0,1 0,0 0,-1 0,0 0,-1 0,-1 0,0 0,-1 0,0 0,0 0,-1 0,0 0,-2 0,0 0,0-1,0-1,-2 0,2 0,-1 0,0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28.313"/>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8841 9987,'0'0,"0"0,0 0,0 0,0 0,0 0,-1 0,-1-2,-1-1,0 0,1 1,-1-1,1 1,1 1,0 0,0 0,1 1,-1-1,0 0,0 0,-1-1,0 0,1 1,0 0,1 1,-1 0,-1 0,1 0,-2 0,0 0,-1 0,-2 0,-1 0,-1 0,-1 0,-2 0,-1 0,-1 0,0 1,-1 0,-1 0,0 0,-1 0,-1 0,1 1,0-1,-1-1,1 1,2-1,1 0,3 0,-1 0,2 0,0 0,0-1,1 1,-1 0,0 0,1 0,-1 0,0 0,0 0,0 0,1 0,-2 0,1 0,-2 0,1 1,-1 1,0 1,-1 0,1 1,-1 0,2-1,0-1,-1-1,1-1,0 1,1-1,0-1,0 1,0 1,0 0,0 1,1 0,0-1,1 0,1 0,0-1,1 0,0 0,0 0,0 0,-1 0,1 0,0 0,0 0,-1 0,0 0,0 0,-1 0,1 0,-1 0,0 0,-1 0,2 0,-1 0,0 0,0 0,0 0,2 0,-1 0,1 0,1 0,0 0,1 0,0 0,1 0,0 0,1 0,0 0,0 0,0 0,0 0,-1 0,0 0,1 0,-1 0,0 0,0 0,-2 0,2 0,-2 0,0 0,0 0,0 0,-2 2,0-2,-2 2,-2 0,-2 0,0-1,-1 1,-1-1,1 0,-1-1,-1 1,1-1,-1 0,0 0,0 0,-2 0,0-1,1 1,0 0,0 0,2 0,0 0,0 0,0 0,1 0,0 1,-1 0,-1 0,-1 0,-1 0,-1-1,0 0,-2 0,0 0,-1 0,0 1,-1 0,0 0,0 0,0-1,0 1,-2-2,1 0,0 0,0 0,0 1,3-1,-1 0,0 0,1 0,1 0,-1 1,0-2,1 2,0-2,1 2,0 0,0-2,1 1,0 0,1 1,0-2,0 2,-2 0,0 0,-3-1,1 0,-1 0,0 1,1-1,1 1,-1 0,0 0,2 0,2 0,0 0,2 0,-1 0,1 2,0-2,0 1,1 0,0-1,1 0,1 0,1 0,1 0,0 0,1 0,-1 0,0 0,1 0,0 0,0 0,1 0,0 0,-1 0,2 0,1 0,0 0,0 0,0 0,2 0,0 0,1 0,0-2,0 1,-2-1,-4 0,1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06.178"/>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16941 5398,'0'0,"0"0,0 0,0 0,0 0,0 0,0 0,0 0,0 0,0 0,0 0,3 0,3 1,5 1,6 0,6-1,5 1,5-1,4-1,0 1,0-1,-1 0,-1-1,-2 0,-3-1,-2 0,-2 1,-5 1,-2 0,-1 1,0 0,3 0,3 0,2 0,3 1,3-1,1 0,-1 2,-1 0,-1-1,-4 0,-3 1,-2 0,-3 0,-2-1,0 0,-1-1,-1-1,0 0,-1 0,0 0,0 0,-2 0,0 1,-1-1,-1 2,1 1,0-1,1 0,0 0,-1-1,0-1,-1 1,0-1,0 0,0-1,0 1,-1 0,-1 0,-1 0,0 0,-2 0,1 0,-1 0,-1 0,-1 0,0 0,-1 0,0 0,-1 0,0 0,0 0,-1 0,0 1,1 0,-2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30.748"/>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2657 9997,'0'0,"0"-1,2 0,-2 0,2-1,0 0,2-1,-1-1,1 1,1 0,0 1,2 2,-1 1,0 2,0 0,0 1,-1 1,-1 0,1 0,-1-1,0 1,-1-1,-2-1,0-2,0 1,-1 0,0 0,-1 0,1-1,-1 0,-1 2,0 0,-2 0,0 0,-1 0,0-2,-1 2,-1-1,0 1,-1 0,0 0,0-1,-1 0,0-1,0 0,1 0,-1 0,1 0,0 0,0-1,0 1,0-1,1 0,1 0,-1 0,1 0,0 0,0 0,0 0,-2 0,0 0,0 0,-1 0,0 0,0 0,-1 0,0 0,-1 0,0 0,-2 0,1 0,-1 0,-1 0,0 0,-1 0,-1 0,0 0,0 0,-2 0,1-1,-1-1,0 0,0 0,0 1,1 0,1 0,0 0,0 0,2 0,-1 0,2 1,-1 0,1 0,0 0,-1 0,1 0,0 0,-1 0,1 0,-1 0,1 0,-1 0,2 0,0 0,-1 0,0 0,1 0,-1 0,1 0,1 0,0 0,0 0,2 0,0 0,0 0,0 0,0 0,0 0,1 0,-1 0,1 0,1 0,-1 0,2 0,0 0,1 0,0 0,1 0,-1 0,0 0,1 0,0 0,0 0,0 0,1 0,1 0,-1 0,2 0,0 0,1 0,0 0,-1 0,0 0,0 0,1 0,-1 0,1 0,0 0,0 0,-1 0,0 0,-1 0,1 0,-2 0,1 0,-2 0,0 0,0 0,0 0,-1 0,0 0,-2 0,0 0,-1 0,-1 0,0 0,0 0,0 0,0 0,0-1,0 0,-1-1,-1 0,0 1,-2 0,0 0,0 1,-1-1,1 1,-1 0,1 0,-1-1,0-1,-1 0,-1-1,0 1,0 0,-1 1,-1-1,-2 1,0 0,0 1,2 0,-1 0,0-1,1 0,0 0,0 0,1 0,1 0,1-1,-2 0,0 1,-2 0,-1 0,0 1,-1-1,0 1,-1 0,0 1,-1-1,1-1,0 0,-1 0,1 0,-1 0,2 1,0 0,1 0,3 0,-1 0,1 0,0 0,1 0,1 0,0 0,2 1,0 0,1 1,0 0,1-1,-1 0,2 0,0-1,0 0,0 0,1 1,0 0,1 0,-1-1,1 1,1-1,1 1,0-1,1 0,0 0,1 0,0 0,0 0,0 0,2 0,0 0,1 0,0 0,1 0,0 0,0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44.531"/>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12646 9866,'0'0,"0"0,0 0,0 0,0 0,0 0,0 0,0 0,0 0,0 0,0 0,0 0,0 0,0 0,0 0,0 0,0 0,0 0,0 0,0 0,0 2,0 0,0 3,0 1,2 1,1 1,2 2,0 1,2 0,2 0,2 0,0-2,0 0,2-2,0 0,-1-2,0 0,1 0,0-1,2 1,-1-2,2-1,0 0,1-1,-1-1,1 1,1-2,0 1,-1 0,1 0,0 0,-2-1,0 0,1-1,-1 0,1 1,0 0,0 0,1-1,0 0,2 0,1 1,0-1,2 1,1-1,1 0,-1 0,0 0,-2 0,0 1,-2-1,0 1,0-1,0 2,-1-2,1 1,1-1,0-1,1 1,1 0,0 1,0-1,2 1,0-1,1 1,1-1,0-1,2 2,0 0,2 0,0 0,0 0,-1-1,-3 0,0 1,-2-1,0 0,1 0,2 1,1-2,1 1,2-1,0 1,1 0,1 1,0 0,2 1,-1-1,0 0,-3 0,-1 0,0 1,2 0,0 0,2 0,0 1,1 0,1 0,-2 0,1 1,-2-1,0 0,-2-2,-1 1,-4-1,-2 1,-1 0,0 1,1-1,2 1,2 0,1 0,0 1,1-2,1 2,-1 0,1 0,-1 1,0 0,-1-2,0-1,-2 0,-1-1,-1 0,0 1,2 0,0-1,2 1,4-1,1 0,0 0,0 1,0 2,-3 0,-1 1,-2-1,-3-1,-3 1,-1-1,-3-1,0 0,-2 1,1 0,0 1,0 1,1-1,0 2,-2 0,0-1,-2 0,-2-1,-1-1,-2 0,-2-1,-2 0,-3 0,0-1,-1 0,-1-1,-1-2,1 0,-2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47.852"/>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2889 10035,'0'0,"0"0,0 0,0 0,0 0,0 0,0 0,0 0,1 0,2 0,2 0,2-1,5 1,1-2,3 0,1 1,1 0,0 0,-2 1,1 1,0 0,0 0,2 0,2 0,2 1,2-2,0 0,2-1,-1 0,-1 1,0 0,-1-2,1 1,1 0,2 1,2-1,2 0,3 0,2 0,0 2,2-1,-1 1,-1 0,-2 0,0 1,-1 0,1-1,1 0,0 0,3-1,2-1,1 0,2 0,0 1,-1 0,1-1,-3 1,1 1,-1 0,1 0,0 1,2 0,2 0,1-1,1 1,-2 0,0 0,-3 0,-1 0,-1-1,0 1,4-1,4 0,3 0,1-3,0 0,-1 1,-1-1,-1-1,-1 1,0 0,2 0,3 1,2 1,0-1,-2 1,-1 0,0 0,-1-1,2 0,1 0,3 0,1 0,-2 0,1 2,-3-1,-3 0,-2 1,0-1,3 0,1 0,3 0,-2 0,-3 0,-2 1,-2 1,-4-2,-1 1,-2 0,1 1,0-1,3 0,-1-1,2 1,-2-1,0 0,-3 0,-4 0,-3 0,-3-1,-1 0,0 0,0 0,1 1,1-2,0 1,1-3,-1 2,0 0,-3 1,-1 1,-3 0,-1 1,-1-1,-1 0,-1-2,-1 0,-1 1,0 0,-1 0,-1 0,1 1,-2 0,-2 0,1-1,-1 0,-1 1,0-1,0 0,1 1,-2 0,2 0,-1 0,1 0,-2 0,0 0,-1 0,-2 0,1 0,-1 0,-1 0,-1 0,-1 0,1 0,-1 0,1 0,-2 0,0 0,1 0,-2 0,1 0,-1 0,1 0,-1 0,1 0,-1 0,0 0,1 0,-1 0,1 0,0 0,1 0,1 0,2 0,-1 0,1 0,1-1,0 0,2 0,-1 0,1 1,-1-2,1 1,1 0,2 0,1 1,1-1,0 1,2 0,2 0,1 0,3-2,1 0,1 1,1-1,1 2,-2 1,0 0,1-1,-1 0,-1 0,-1-1,-1 0,0 1,2-1,0 1,1 1,2-1,3-1,2-1,2 0,-1 0,0 1,-1 0,-2 0,-1 1,-2-1,-2 0,-2 0,-1 0,0 1,-2 0,0 2,0 1,0 0,0-1,2 0,-2-1,1-1,-2 1,-2-1,0 0,-2 0,2 2,6 0,6 2,-1 1,-6-2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7:58.366"/>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5617 9903,'0'0,"0"0,0 0,0 0,0 0,0 0,0 0,0 0,0 0,0 0,0 0,0 0,0 0,0 0,0 0,0 0,0 0,0 0,0 0,0 0,2 0,2 0,1 0,2 1,1 0,0 2,2-1,-1-1,0 0,0 1,1 0,1 0,2-1,2 0,2 1,3-1,1 0,2 0,1-1,1 1,-1-1,0 0,1-1,0-1,1-1,2 0,1-1,1 0,-1-2,-1 3,-5-1,-2 1,1 1,1-2,3 2,3 0,2 0,2 0,-2 1,0-1,-2 1,-2 0,-1 0,-1 0,0 1,1 0,-1 0,-1 0,-1 0,-2 0,-3 0,-1 1,-3 1,0 1,2-1,2 0,1 1,1-1,2 0,-1-2,1 1,-1-1,-1 0,-1 0,0 0,-1 0,0 0,0 0,0 0,2 0,0 0,1 0,0 0,-1 0,0 0,-1 0,-3 0,0 0,-1 0,-1 0,1 0,1 0,1 0,2 0,2 0,0 0,0 0,1 0,-1 0,-1 0,0 0,0 0,1 0,0 0,1 1,1-1,2 2,-1 0,2 0,-2-1,-3 0,-1-1,-1 0,1 0,1 0,2-2,1 1,2 0,1 0,1 0,1-1,0 0,0 0,0 2,3-1,-1 0,1 1,-1 0,-2 0,-2 0,0 0,2 0,1-1,2 0,2 0,0 0,2 1,-2 1,0-1,-1 2,1-1,0-1,0 0,-2 1,-3 0,1-1,-1 1,2 0,1-1,4 1,0-1,1 0,1 0,0 0,1 0,1 0,-2-1,-3 0,-4 0,-2 1,-2-1,0 1,1-1,2 1,3 0,-1-1,2 0,-2 0,2 0,0 1,0 0,1 0,-1 0,-3 0,-3 0,-3 1,-1 0,0 0,1 0,0-1,3 0,0 0,0 0,-1 0,-1 1,0 0,-1 1,-1 0,0 2,0-1,-1-1,0 0,-1-1,-2-1,-3 0,0 0,-3 0,-3 0,-3 0,0 0,-4 0,-1 0,-2 0,1 0,0 0,4 0,0 0,0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8:53.95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34788 9853,'0'0,"0"0,0 0,0 0,0 0,0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8:56.033"/>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34589 9724,'0'0,"0"0,0 0,0 0,0 0,0 0,2 2,0 2,2 2,2 3,2 0,1 1,2-1,4-1,2 1,4 0,3 0,2-1,6-2,2-2,4 0,2-1,1 0,1-2,-2 0,0-1,0 0,-2 2,0 0,-1 0,-2 0,-3-1,-4 0,0-1,1 1,2-1,6 0,3 1,2 2,2-1,1 2,2-1,0 0,-2 1,-1-1,0 0,-3-1,-4 2,-1-1,-4 0,0-1,-1-1,0-1,-1 1,0-1,1 0,0-1,0 1,-2 0,-1 0,0 0,-1 0,-1 0,-2 0,-1 0,-1 0,-3 0,-2 0,-1 0,0 0,1 0,2 0,2 0,3 0,2 0,4 0,0 0,-1 0,0 0,-1 0,-2 0,-2 0,-2 0,0 0,-2 0,0 0,1 0,-2 0,-3 0,-2 0,-2 0,0 0,-2 0,-2 0,0 0,-2 0,-2 0,-2 0,-1 0,2 0,-1 0,0 0,0 0,-2 0,1 0,0 0,-1 0,0 0,-1 0,1 0,0 0,0 0,-2-2,-4-2,-4-3,-7-1,-4-1,-5-2,-3 1,-4-1,-2 2,-4 3,1-1,-1 1,-3-1,0-2,-1 0,-2 0,0 0,-1 3,0 2,0 1,1 2,-3 1,-2-2,-4-1,-1-3,1-2,3-1,4-1,1 2,3 1,1 3,1 0,0 0,1 1,-2 2,2-3,-1 2,1 0,1-2,2 1,0 0,1 1,1 1,2 0,-1 1,-2 0,-3 0,-6 0,-4 2,-2 0,-1 0,3 0,2-1,3 0,1-1,1 1,0-1,3-1,2 1,3 0,1 0,1 0,3 0,2 0,5 0,3 0,4 0,4 0,5 0,2 0,2 0,2 0,0 0,1 0,0 0,0 0,-1 0,0 0,1 0,-1 0,0 0,0 0,4 0,6 0,8 0,12-2,14 0,14 0,14 1,10 0,3 0,4 0,0 1,-4 2,-4 0,-5 0,-1 0,-2-1,-1 0,-3 1,-1-1,-3 1,-1-1,-1 1,-3 0,-4-1,-7-1,-4-2,-5 0,-4 0,-2 0,-2 0,-1 0,-3-1,-1 1,-1 0,-1 1,-2 1,-1-1,-1 1,0 0,-1 0,1 0,-1 2,0 2,1 1,-1 0,1 1,-2-2,-2 0,-3-2,-2-2,0 1,-2-1,-1 0,-4-1,-1 1,-2 0,-1 0,-1 0,-1 0,1 0,0 0,-1 0,1 0,0 0,0 0,1-2,2 0,-1-1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8:59.771"/>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34323 13411,'0'0,"0"0,0 0,0 0,0 0,0 0,0 0,0 0,2 0,2 0,2-1,4-2,5 1,8 1,7 0,9 0,8 1,6-1,3 1,3 0,0 2,0 0,1 2,3 2,1 2,1 1,0-1,-7 0,-6 0,-3 1,-1 1,2 0,3-2,1-1,2 2,2 0,2-2,1-2,3 1,2 0,4 1,4 0,0 0,-1-2,-3 0,-5-2,-6-2,-5 0,-6-1,-2 0,0 0,1 0,1 2,2 0,0 0,1 0,1-1,-1 1,-4 1,-3-1,-4 0,-4-1,-4-1,-3 3,-2-1,-2 2,-3 2,0 0,-2-2,0 0,0-2,0 1,-1 0,-1-1,-1 0,-3-1,0-1,-1 1,2-1,0 0,-1 0,-1-1,-1 1,0 0,-2 0,1 0,-3 0,0 0,-2 0,0 0,-1 0,-1 0,0-2,0 0,-2 0,0 0,0 1,1 0,0 0,-1 1,-1 0,-1 0,1 0,-1 0,0 0,0 0,-1 0,1 0,0 0,0 0,-2-1,-3-3,-6-3,-7-1,-7-3,-8-1,-4-1,-3-1,-4-1,-1 1,-2 2,-1-1,-2 3,-3-1,-3 1,-2-1,-1 3,4 0,3 0,5-1,7 1,1-2,1 0,1 0,-4 0,-1 2,0-1,-1 3,1 1,0 1,-2 0,0 1,-1 2,-3-1,-1 2,-1 0,1 0,1 0,0 0,0 0,1 1,-1-1,2 0,0 0,2 0,3 0,5 0,3 1,2 3,1 3,1 1,-3 0,-3-2,-6 0,-4-1,-4 0,-3 2,-2 0,-1 0,2 0,4-1,4-1,4-2,4-2,4 0,1 1,3 0,3-1,2 1,2-1,3 0,2-1,4 0,0 0,1 0,0 0,0 0,-2 0,1 0,0 0,0 0,2 0,0 0,0 0,3 0,2 0,2 0,0 0,-1-2,0 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9:01.871"/>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29858 13656,'0'0,"0"0,0 0,0 0,0 0,0 0,0 0,0 0,0 0,0 0,-2 0,-3 0,-3 0,-4-2,-4-1,-2-1,-2-2,-1-1,-1-3,-1 1,-3-2,-1 3,-2 1,-2 3,0-1,-2 0,-2 1,-3 0,-1 0,-2-2,-1-2,-1 2,-3-2,-1 1,0 0,-2 2,-1-1,1 2,2 1,1-1,2 1,2 0,0 1,-1 1,1 0,3 1,-1-2,-1 0,-1 0,-4 0,-4 1,-4 0,-3 1,-3 0,0 0,4 0,2 0,3 0,3 0,4-2,-1-2,1 0,1-2,-1 1,-1-1,1 1,1-1,2-1,4 1,1-1,3 0,0 0,3 1,-3 0,-2 0,-1 1,-3 1,-1 0,-1 0,-1 1,0 1,1-1,-1 1,2-1,3 2,1 0,1 0,1 1,1 0,0 0,1 0,-1 0,0 0,0 0,0 0,1 0,0 0,1 0,0 0,-1 2,1 2,0 2,2 2,2 0,3 0,1-2,1-1,0 0,-1-1,-1 1,-3-1,-1 1,-3 0,-3 0,-4 1,0 1,-4-1,1 1,0 0,2-2,1 0,0 1,2 0,1 0,1 1,2 0,0-1,2 0,-2-2,2 1,0 0,-2 3,4-2,-1-1,2-1,0-1,2-2,0-1,2 0,1 0,1-1,0 1,1 0,1 0,0 0,3 0,2 0,0 0,1 0,-2 0,-2 0,-1 0,-1 0,-1 0,-1 0,-2 1,0 2,-2-1,-2-1,0 0,0 0,0 0,0-1,1 0,0 0,-1-1,-1 1,1 0,1 0,1 0,2 0,0 0,2 0,0 0,2 0,1 0,0 0,1 0,0 0,0 0,-2 2,2 0,1 2,0 2,1 0,2-1,0 0,2-1,-2 0,0 0,1 0,0-1,1-1,-2-1,0 0,0-1,0 0,-2 0,2 0,1 0,0-1,1 1,0 0,1 0,-1 0,2 0,-2 0,-1 0,-6-2,1 0,2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9:04.33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6320 13671,'0'0,"0"0,0 0,0 0,0 0,0 0,0 0,2-2,2-2,0-1,0 1,1-1,0 1,-2-2,2 0,-2-2,0 1,1 0,2-1,-1 1,1 0,-1 1,1 0,0 1,-2 1,0 2,1-1,1 0,-2 0,1 1,0 0,3-1,2-1,4 0,2 1,2 0,2 1,1 1,1 1,1-2,2-2,2 0,4-2,2 1,2-1,0 1,0 1,1 1,-1 1,0 1,-3 1,-4 0,-2 0,-3 0,-2 1,0-1,-1 0,0 0,0 0,1 0,-1 0,1 0,-1 0,1 2,-1 0,3 3,0-1,1 1,4 0,0-1,1-2,2 0,-2-1,-2-1,-2 0,-1 0,-3 0,1-1,0 3,2 0,3 0,2 2,1 2,2-1,1-1,1-1,-1-1,2 0,-1 0,0 0,-1 1,1-2,0 1,0-2,-2 0,0 0,1 2,-2 0,0 1,0-2,0 1,0-2,0 1,0-1,0 0,-2 0,0 0,-2 0,-2-1,-2 1,-1 0,0 0,-2 0,-1 0,-2 0,-4 0,0 0,-3 0,1 0,-1 0,0 0,0 0,0 0,0 0,2 0,1 0,-1 0,0 0,0 0,-1 0,0 0,-1 0,0 0,1 0,-1 0,2 0,1 0,-1 0,0 0,0 0,-2 0,-2 0,-2 0,-1 0,-3 0,-1 0,0 0,-1 0,-1 0,1 0,0 0,1 0,1 0,3-1,-1-2,1-1,0 0,0-2,2 2,3-2,0 1,-2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9:06.603"/>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12949 13434,'0'0,"0"0,0 0,0 0,0 0,0 0,0 0,0 0,0 0,0 0,0 0,2 2,0 0,2 2,2 2,2 1,2 2,4 1,5 0,4 1,3 0,3-1,0 1,0 0,0-1,2 0,-1 1,1-1,0-1,0-3,-1-2,-4 0,-1-1,-2-1,-1 0,-1-1,-1-1,1 0,1 0,2 0,1 0,-1 0,0-1,-1 1,-1 0,-3 0,-2 0,-3 0,-1 0,-2 0,-1 0,0 0,0 0,0 0,0 0,0 0,0 0,0 0,2 0,3 0,1 0,3 0,-1 0,-1 0,-1 0,-1 0,-1 0,-1 0,-1 0,-2 0,1 0,-1 0,0 0,0 0,0 0,2 0,0 0,1 0,1 0,0 0,1 0,0 0,-1 0,1 0,1 0,0 0,0 0,0 0,0 0,0 0,0 0,-1-1,1-2,1 1,1 0,1 1,3 0,2 0,3 1,4 0,4 0,2 0,3 0,3 1,3-1,0 0,2 0,0 0,0-2,-1 0,0 0,2 0,0 1,3 1,3-1,1 1,0-2,-3-1,-3 1,-3-1,-1-1,2 1,6 1,6-1,8-2,5 0,4 1,2 1,-1 1,1 1,1 1,-2-1,0 2,-4-3,-5 0,-4-1,-3 2,-1 0,3 1,7 2,5 1,5-3,4-1,1 1,-1 2,1 0,0 4,-1-1,-3-1,-8-1,-4 0,-2 0,0 0,6-1,5 0,2-1,0-2,0-1,-2-1,-2 2,-1-1,-2 1,-1 1,-2-2,-3-2,-3-1,-4 1,0 1,2 1,6 0,3-1,2 0,3 1,-2 3,-2 3,-2 2,-3 2,-4 3,-5 1,-2 2,-5-2,-4 0,-4 0,0-1,-5 0,-2 0,-3-1,-2 0,0 0,-2 0,1 1,0-1,-1 1,1-1,0-2,0-2,0-2,0 0,0 1,-1 2,2-1,-2 0,2 0,-1-2,-2-1,-2-1,-4-1,-4-1,-6 0,-4-1,-4 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08.092"/>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16954 9090,'0'0,"0"0,0 0,0 0,0 0,0 0,0 0,0 0,0 0,0 0,0 0,0 0,0 0,0 0,0 0,0 0,1 0,0-1,1-1,1 0,4-2,4 1,4 1,5 0,4 1,3 1,3 2,1 0,-1 2,0 0,0-2,2 1,0-1,-1 0,-2-1,-3-1,-4 1,-4-1,-3-1,-2-1,0-1,1 0,2-2,1 1,3 0,1 1,1 0,1 1,-1 1,1 0,-2 0,1 1,-3 0,0 0,0 0,-2 0,-1 0,0 1,0-1,0 0,-1 0,1 0,-1 0,0 0,0 1,-1-1,0 2,-2 0,-1 0,-1-1,-1 0,0-1,0 2,-1 0,1 0,0-1,0 0,-1 0,1-1,-1 0,0 1,-2 0,0 0,-2 0,0-1,-2 0,0 1,-1-1,0 0,-1 0,-1 0,1-1,-1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9:08.986"/>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10434 13490,'0'0,"2"0,6 0,9 0,14-2,11 0,12 0,6 0,4 1,0 0,-2 2,-3 1,-3 2,-2 1,-3-2,-5 0,-6-2,-6-2,-1 0,2-2,7 1,6 1,6 0,3 2,4 2,1-1,2 0,-1-1,0 0,-2-1,-2 0,-3 0,-2 0,-3 0,-3 0,-3 0,-2 0,-3 0,-3 2,-4 0,-3 2,1 2,4 0,6 0,8 0,4 1,5-2,4-1,0 0,2 0,-1 1,0 1,-1 1,-3 2,-3 1,-2 0,-2 0,0 1,-2-3,-3-1,-2-3,-2 0,-1 1,-1 0,2 0,1 2,-1-1,0-1,-1 0,0 0,0-2,1 0,3-2,1-1,4 2,2 0,1 0,0 1,-1 1,-1-1,-4-1,-2-1,-2 0,-2-1,-2 0,-3 0,-3 0,-1 0,-1 0,-2 0,1 0,0 0,-1 0,2 0,1 2,2 0,0 0,0 0,0 1,2 0,2-1,0 2,0 0,0-1,-2-1,-1-1,-2 0,-1 0,-1-1,-1 0,0-1,0 1,-1 0,1 0,0 0,-1 0,2 0,-1-2,0 0,2-3,2 1,0-1,2 0,3 2,3-2,4 1,2 0,2 2,3-1,4 1,5-1,4 2,5 0,3 2,3 1,1 2,3 1,0 3,-1 0,-1-1,2-1,1 1,2 0,5 1,2 0,2-1,1-1,-4-2,-7-3,-7 1,-6-2,-4 1,-5 0,-5-1,-2 0,-2-2,-2-3,2 0,2 0,2 0,4 0,4 2,1-1,0 1,1 1,1 0,-3 1,-2 0,-1 1,-3 2,-3 0,-1 1,-4-1,-5-1,-3 0,-4-1,-1 1,-1-1,0 0,-2-1,-2 1,0 0,-2 0,0 0,1-2,-2 0,1-2,2-2,2 0,2 0,2-2,1 1,3 2,1 0,0 0,0 2,-1 1,-2 1,-1 1,-1-3,1-1,-1 0,2-2,-2 1,-1 1,-2 1,0 2,-2 0,-1 0,-3 0,-4-2,-7 1,-7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9:16.440"/>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38421 13337,'0'0,"0"0,0 0,0 0,0 0,2 0,4-2,4-2,4 0,6 0,4 1,4 1,8 3,5 2,6 3,0 2,0 2,0 0,-4 1,-3-1,-3 1,1 2,2 1,3 4,5 0,5 2,6 0,6-1,9-1,7-2,6 1,0-1,0-1,-2-3,-1-4,-5-2,-1-1,-4-2,-2 0,-4 0,-2-1,-3 0,0-1,-1 2,-1 1,-1 0,-1 0,-1 0,-2 3,-2-2,-1 0,-3-2,0-1,-3-1,-1 0,-2-1,-2 0,0-1,-3 1,-2 0,-3 0,-1 0,0-1,-3 1,3 0,2 0,2-1,3-2,4-1,4 0,1 0,5 2,0 0,0 1,-1 0,-4 1,-2-1,-2-1,-4 0,-4-1,-2-3,-2 1,-2-1,0-1,-1-2,0 0,1-1,-1 0,1 1,2 2,2 1,2 2,2-1,2 0,0 2,1-1,2-1,0-2,2-1,1-2,0 1,0-2,-2 2,-1 1,-2 1,0 2,-1 3,2 0,1 0,-1-2,2-1,0 1,1 2,0 0,-3 1,-3 0,-2-1,1 0,-1 0,1 1,1 0,1 1,0-1,0-1,-1-1,-1 1,-1-1,-1-1,-1-1,-1 1,-2 0,0 2,-1-1,-2 0,0 0,-2 1,-1 1,0 0,0 1,-1 0,0 0,-3 0,2 1,-1-1,-1 0,-1 0,0 0,-3 0,-2 0,-3 0,-1 0,-2 0,1 0,0 0,2 0,2 0,0 0,0-2,2 0,-1-1,-1 1,-3 1,2 0,-1 0,-1 1,1-1,-1-3,2-1,0 2,-2-1,2 3,-1-1,0 2,0 0,0 0,-1 0,1 0,0 0,0 0,-2 0,1-1,2-1,0 0,2 0,-2 1,2 0,0 1,1-1,-1 1,1 1,-1-1,-2 0,0 0,-1 0,1 0,0 0,0 0,0 0,1 0,-1-2,1 0,1-1,0-1,-1 1,2-2,-1 1,-2-2,-1 1,0 2,0 0,1 1,-1 1,1-1,0 0,1-2,-1 0,-1 1,1 1,-1 0,1 0,0-1,0 1,3 0,0 1,1 0,-1 1,0 0,1 0,0-2,1 0,0 0,-2 0,1 0,-1 2,1-1,-1-1,0 0,-2 0,0 1,2 0,0-2,1 1,1-1,0 1,1 1,0 0,1 0,3 1,3-1,0-2,2 3,2 1,1 0,2 0,3 2,2 1,0 3,2 2,0-1,1-1,3 2,0 0,2 0,-1 3,1 2,-2 1,0-1,-2-1,-1 0,-1-2,0-1,-3-4,-2-2,0 0,0 1,3 1,1 2,3-1,1-1,2-2,1 0,2 1,0 2,2 1,0 1,-2 1,0 0,-2 1,-4-2,-4-1,-4-1,-3-3,-5-1,-6-1,-3-2,-5 0,-4 0,-3 0,-4-1,-1 1,-2 0,-1 0,0 0,0-1,1 1,-1 0,1 1,0-1,0 0,0 0,0 0,0 0,-2 0,-4 0,-6 0,-9 0,-7 0,-9 0,-9 0,-10 0,-7 1,-5 3,-3 0,-1 0,2 0,0-2,-2-3,-4-2,-6-3,-3-1,-8-2,-6-1,-4-1,-4-1,2 1,0-2,3 0,3 0,1-2,3 1,-2-1,-5 0,-3 1,-4 0,0 0,0-1,3-2,7 1,7 1,6 3,6 4,1 3,4 2,-1 1,0-1,2 3,-2-1,0 3,0 3,1 4,3 4,3 0,1 2,-1 2,-2 1,-5-1,-2 0,1-3,1-1,-1-1,0-2,0-1,-4-3,-4 0,1-2,-1 0,-4 0,-3 0,-2-2,-2-3,0-2,-2-2,-4 1,-1 1,-4 1,0-1,2-2,3-1,2 2,4 0,1 0,2-3,-2 0,-1-2,-5-2,-2 1,-4 1,2 2,2 0,3 0,1-1,1 1,3 0,4-1,6 0,2-1,-1 0,0 2,-4 1,-1-1,-2 2,0 0,4-2,1 1,0 2,5 1,5-1,7 1,7 0,6 1,8 1,6 0,6 3,3 1,4-1,3 0,5 1,4 0,3 2,3-1,5 0,3-2,1 0,2-1,0-1,1 0,4 0,3 0,7 1,8 2,9-1,14-1,13 1,14 0,19 1,17 1,18-1,13-3,6 0,-4 0,-4 0,-1 0,2 1,5 1,1 0,2 0,-1 1,-8 3,-3 2,2 2,7 1,7-1,9 0,6-3,0-2,-6-2,-3 1,-1-3,-1-1,-7-3,-6 1,-5 0,-3 2,-7-1,-9-3,-8-1,-6-3,-3 0,-1-1,0 1,0-2,3-3,5-1,6 2,8 1,6 2,8 5,12 5,5 4,1 4,-4 3,-12 3,-17 0,-16 0,-12-1,-10-2,-6 2,-1-2,3 2,0-2,1-1,-4 0,-3-1,-6 3,-7-2,-7-3,-7 0,-6-5,-7-1,-4-2,-5-2,-3-3,0-3,-2-1,1-1,-1 1,1-1,0-1,2 2,4 0,0 0,1 0,1 2,1 1,1 2,0 2,2 3,3 3,5 1,1 1,2 2,0-2,0 1,0 2,-1-1,0 4,-2-1,-2 2,-5-3,-4 0,-6-3,-6-2,-5-2,-7-1,-2-2,-3 0,-1 0,0 0,-2-3,-2-1,-6-3,-8-1,-7-2,-10 0,-13-4,-16-3,-18-1,-14 2,-12-1,-10 3,-10 6,-6 4,-7 3,-4 2,-4 6,-4 3,-11 1,-18 5,-13-1,-7 1,-2-1,7 0,7 2,4 1,6 2,7 0,7-2,2-1,1-1,-6-4,-15-3,-14-1,-9-2,-5-4,0-2,1-2,6-2,10 0,15 1,16 1,13 1,6 0,1-1,-6-1,-6 1,-2 1,4 0,13 1,11 1,14 1,10 0,6 0,1-1,-1 0,2 1,1 3,4-1,5 0,7-2,9-3,10 0,8 0,9 0,8 0,8 0,4-1,6 0,2-2,1-2,2-2,1-1,2-1,0 0,4 1,-1 1,3 0,0-2,1 2,2-2,0-2,2-4,-3-9,0 1,0 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9:42.05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7603 16870,'0'0,"0"0,0 0,0 0,0 0,0 0,0 0,0 0,0 0,0 0,0 0,0 0,0 0,0 0,0 0,0 0,0 0,0 0,3 2,2 2,5 2,7 2,5 2,5 0,6 1,2-1,1 1,-2-2,-4-3,-3 0,-3-1,-2-2,-1 1,1 1,2 0,5-1,5-1,4-2,5 0,2 0,2-1,0 0,-1-1,-1 1,-4 0,0 0,-1 0,-1 0,1 0,1 0,0 0,0 0,0 0,0 0,1 0,-1 0,1-2,-3-2,-3-1,-5 1,-4 2,-4 0,-1 0,-1 2,1 0,0 0,2 0,2 0,2 0,1-2,1-1,-1-2,-1 1,-3 1,0 1,-1 1,0 1,-2-1,0 1,-3 1,-1-1,-1 0,-2 0,-2 0,0 0,0 0,-1 0,0 0,-2 0,-2 0,-2 0,-1 0,-2 0,-2 0,0 0,-1 0,-1 0,1 0,-1 0,1 0,0 0,0 0,-2 0,-4 0,-4 0,-7 0,-5 0,-3 0,-4-2,-4 0,-3-2,-2 0,-1 0,2 1,1 1,2 0,-2-3,-4 1,-3-2,-4-1,-3 1,-1-1,-1-1,1 0,3-1,0 1,0 2,-3 0,-5 1,-5 0,-5 1,-3 2,-1 4,4 1,6 0,9 1,8-2,5-1,4 0,-2-1,-1 2,-5 0,-3 2,-1 0,-1-1,2 0,3-1,3-2,3 1,4-1,4 0,4-1,1 1,2 0,3 0,2 0,2 0,3 0,0 0,3 0,2 0,2 0,3 0,0 0,1 0,1 0,-1 0,1 0,-1 0,0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9:46.474"/>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21902 17007,'0'0,"0"0,0 0,0 0,0 0,0 0,0 0,0 0,-1-2,-1 0,0 0,0 1,0 0,2 0,-1 0,1 1,0 0,0 0,0 0,1 0,-1 0,0 0,1 1,5-1,6 0,9 0,8 0,11 0,9-2,6-1,5-1,3 0,1 1,-1 0,1 2,0 0,-1 1,-2 0,-2 0,-2-2,-2-2,-5-2,-4-1,-6 2,0 1,3 0,6-2,4 0,5-2,5-2,2 0,2-1,-1 1,-2 1,-2 1,0-1,0 1,2-1,0-1,0 0,-4 2,-3-1,-5 1,-2 0,-4-1,1-1,0 0,3 0,4 2,0 1,3 3,2 2,0 1,-1 1,1-2,-3 0,-2 1,2-1,0 1,3 0,0 1,1 0,-5 0,-4 0,-4 0,0 0,2 2,3 2,2 0,0 0,0-1,0 1,-1 2,-2-1,-5-1,-2-1,-5-1,-2-1,-3 0,-3-1,2-1,0 1,1 0,1 0,1 0,-1 0,0 0,1 0,-1 0,1 0,-1 2,0 2,-4 2,0 2,-2 1,-1 1,-3 1,-1 0,-2 0,-2-2,-3-3,-4 0,-2-1,-4-2,-3-1,-3-1,0-1,-2 0,0 0,1-1,-1 1,1 0,-1 0,-1 1,-2 3,-4 5,-4 3,-7 4,-9 2,-9 2,-8 1,-12 2,-10 1,-11-2,-7-2,-4-1,1-3,4-3,3-2,3-4,3-4,1-1,3-1,2-2,-1-1,0-3,-4-2,-5-2,-6 0,-3-2,-3 3,1-1,5 0,3 1,5-2,5 2,7 0,3 0,5 2,-1 1,2 2,-5-1,-2-1,-6 0,-6 2,-6 0,-4 1,-2 3,1 1,2-1,2-2,3 0,6 1,2-1,-1 2,-4 1,-6-2,-5 0,-5-3,-1 0,0 0,5 0,3 1,4 2,2-1,6 1,7 0,4 0,2 0,1 2,1 2,2 1,3-1,4-1,5-1,5-1,5-1,7 0,6 0,5 0,5 0,4 0,5 0,0 0,2 0,2 0,-1 0,0 0,1 0,4-2,9 0,13-2,13-2,13 0,17 0,18 0,15 0,13-2,7 2,1 0,3 0,-3 1,-8 3,-11-1,-5-2,1-2,3-1,2-1,3-1,0 0,-1-1,-1-1,0-2,-6 2,-8 1,-4 4,0 0,3 3,2 0,4 2,-1 3,3 1,-2 2,-1 2,-4 2,-4 1,-10-1,-12-1,-12-1,-8 1,-2 0,-2 2,1 2,0 1,0 1,-2-1,-1 0,-4-1,-5 0,-4-2,-3-3,-5-2,-4-2,-3-1,-2-1,-2 0,0-1,-3 1,-1-1,-3 1,-1 0,-2 0,0 0,0 0,0 0,-1 0,1 0,-1 0,-1 0,-2 0,-5 0,-8 0,-6 0,-10 0,-7 0,-3 0,-4 0,-5 0,-7 0,-10 0,-11 0,-14-2,-12-2,-5-1,-2 3,3 3,4 2,10 0,12-1,9 2,9 1,7 2,4 2,5 0,6 0,5-3,5-2,5-2,6 0,5-2,6 0,4-1,5 1,1-1,3 1,0 0,0 0,0 0,1 0,6 2,7 2,6 3,8-1,10 1,10 1,12 1,10 0,11 0,12-3,8-2,4-2,2-3,-4-2,-6-4,-9-1,-10-2,-9 0,-8-2,-7 2,-5-1,-1 2,-3 1,-1-1,0 1,1-1,0-1,-1 0,-1 0,-1 0,0 1,-3 3,-3 0,-2 1,-2 2,-1 1,-2 1,1 0,0 3,-3 1,-1 0,-4 1,-5-1,-2 0,-4 0,-3-2,-2 0,-4 0,-2-1,-1 0,0 0,-1-1,1 1,-1 0,1-2,0-4,-1-1,1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9:48.255"/>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30984 17007,'0'0,"0"0,0 0,0 0,0 0,-2 0,-2 0,-2 0,-2-2,-3-2,-4-3,-1-1,-5-3,-3-4,-2 0,1 2,0 2,2 2,-1 3,0 2,1 3,0 0,1 1,1 2,2 2,2-2,3 2,2 0,0-1,2-1,0 0,0-2,2 1,2-1,2 0,2-1,1 1,1 0,0 0,1 0,-1 0,2 2,5 2,3 1,5 1,6 1,9 1,11 1,11 2,11-1,9-1,4-2,2-3,-2 0,-4-1,-2 0,-2-2,-4 0,-1-3,-2-2,-2 0,-5 0,-8 0,-6 2,-2 1,-1 0,0 1,3 0,5 0,4 0,2-1,2-2,-2 1,-4 0,-5 0,-6-2,-5 2,-6 0,-7 1,-5 0,-6 1,-3 0,-2 0,-3 0,0 0,0 0,0 0,0 0,0 0,1 0,-2 0,-5 2,-8 2,-7 3,-8-1,-5 1,-4-1,-3-1,1-2,2-1,1-2,0 2,-1 2,-3 1,-1-1,-1-1,-4-1,1-1,1 0,1-3,1-1,1 1,1 0,1 0,0 1,1 1,1-1,0 1,-2 0,-3 1,-1-1,-2 0,-1 0,0 0,3 0,4 0,6 0,4 0,5 0,4 0,5 0,3 0,3 0,3 0,2 0,3 0,2 0,1 0,0 0,1 0,-1 0,1 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9:59.20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34152 16920,'0'0,"0"0,0 0,0 0,0 0,0 0,0 0,0 0,0 0,0 0,0 0,0 0,2 0,3 0,8 0,5 0,6 2,4 0,2 2,0 2,-2 0,-2 0,0 2,0 0,0 2,1 0,1 0,1 0,-2-1,1-1,-1 0,-1-1,-3 0,-1-1,-1-2,2 0,0 2,1 0,3 0,1 1,3 0,2-1,0-1,2-2,0 2,-1-1,0-1,-4-1,0-1,-2-1,-3 1,-1-1,-3-1,1 1,0 0,0 0,3 0,1 0,2 0,1 0,2 0,0 0,0 0,1 0,1 0,2 0,2 0,3-2,-1-1,-2 1,0-1,-2-1,0 1,0-1,0 0,1 2,-1-1,-1 2,-1 0,0 1,-1 0,-3 0,0-1,-2-2,0-1,0 0,0 1,-2-1,-1 0,-2-1,0-2,-2 2,3-2,1 0,3-2,1 2,3 1,0 1,0 0,0 2,-1 0,-1 0,0 1,1-2,0 0,0 1,-1 1,-1 0,1 1,-2 1,-1 0,-2 0,1 0,-1 0,-1 0,-1 1,-1-1,2 0,0 0,0 0,-1 0,0 0,-1 0,1-2,-2-1,1 1,-2 0,-3 1,-1 0,-1 0,1 1,1 0,-2 0,0 0,2 0,0 0,0 0,0 1,-1-1,0 0,-1 0,0 0,-2 0,0 0,-2 0,0 0,1 0,1 0,1 0,1 0,0 0,2 0,-1 0,-1 0,-1 0,-1 0,0 0,-2 0,1 0,-1 0,0 0,0 0,-2 0,-1 0,-2 0,0 0,-2 0,-1 0,1 0,0 0,-1 0,0 0,-1 0,-1 0,0 0,0 0,0 0,0 0,0 0,0 0,0 0,0 0,2-2,0 0,0 0,1 0,8-1,1 0,0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00.323"/>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45856 16921,'0'0,"0"0,0 0,0 0,0 0,0 0,0 0,0 0,0 0,0 0,0 0,0 0,0 0,0 0,0 0,0 0,0 0,0 0,0 0,0 0,0 0,0 0,0 0,0 0,0 0,0 0,0 0,2 0,4 1,6 2,6-1,6 0,4 1,4 0,4 1,2 0,3 0,2-1,5-2,3 0,3 0,2-1,-1 0,-1-1,-4 1,-5-2,-5-2,-4-1,-4 1,-4 1,-4 1,-2 1,-1-1,-3-1,-2 1,-3 0,-3 1,-1 0,-3 1,-2 0,0 0,-1 0,1-1,2-3,1-2,3-3,6 0,8-1,12 1,1 2,-6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01.340"/>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49275 16719,'0'0,"0"0,-2 0,-4 2,-4 2,-5 2,-1 0,1 2,0-1,4 0,3-1,1-1,2 0,2-2,1-1,1-1,1 0,0 1,0 0,3 2,3 2,8 1,9 4,7 1,6 0,2 0,-2-1,-2-4,-3-2,-2-1,2 2,2-2,5 0,4-2,4 0,3-4,2-1,1-3,1-1,-2 1,-1 1,-2-2,-3 1,-5-1,-3 0,-3-2,-5 3,-2 0,-5 2,-4 2,-3 1,-3 0,-1 2,-3-1,-1 0,0 1,-1-1,0 0,1 0,1 0,1 0,3 0,3-2,6-2,-1 0,-4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01.946"/>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51226 16904,'0'0,"0"0,0 0,0 0,0 0,0 0,0 0,0 0,2 0,2 0,4 0,4 0,4 2,6 2,10 2,12 2,12 2,12-2,12-1,3-3,-1-1,-5 0,-6-2,-6-2,-6 0,-4 1,0-1,-4-2,-4-1,-11 0,-10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08.98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26034 9699,'0'0,"0"0,0 0,0 0,0 0,2 2,2 2,0 0,0 0,-1-1,1 1,0 0,-1-1,-1-1,-1-1,1 1,3 3,1-1,4 0,3-1,5 0,5 3,5 0,5 0,6-1,5-1,4-1,0-2,0 0,-1-1,-3-1,0 1,-4 2,-2 1,-5 2,-4-2,-4 0,-2-1,0-1,3 0,4-1,5 0,2 0,3 0,-1 0,0 0,0-1,-1 1,-2 3,0 1,-3 0,0 0,-1 0,-1 1,-2-1,0-2,-1-1,-1 0,-1 0,-3-1,0-1,-2 1,-2 0,-2 0,-1 0,0 0,3 0,5-2,4-1,-3 1,-5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10.70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7581 9115,'0'0,"0"0,0 0,0 0,0 0,0 0,0 0,0 0,0 0,0 0,0 0,0 0,0 0,0 0,0 0,0 0,1-2,1-2,3-1,1-1,5-1,2-1,2 1,2 0,1 1,0 0,0 1,1 0,-2 2,0 0,-2 1,0 0,-2 1,1-1,-1 1,1 0,3 0,2 1,4 1,2 0,2 0,3 0,0-1,0 0,-2 0,1 0,1 1,0 0,0 1,1 0,0 0,-3 1,0 1,-1-1,0 1,2 0,1-1,1 0,0 0,-1 0,-2-1,0 0,-2-1,-1 0,0 0,0-2,1 1,0-2,0 2,0 1,-1-1,1 1,1-1,1 0,1 0,2 1,-1-1,-1 0,0 0,-1 0,-3 0,0-1,-1 1,-1 0,0 0,1 0,0 0,-1 0,-1 0,-1 0,-3 0,-2 0,1 0,1 0,3-2,1 0,3 0,1-1,1 1,1 1,2 0,-2 0,1-1,-1 0,0 1,1 0,-2 0,2 0,-2 1,-2 0,-1 0,0-1,1 0,2 1,1 0,1 0,2 1,1-1,0 1,3-1,0 0,1 0,2 0,-2 1,-3 0,-2 0,-2 0,0-1,0 1,3 0,2 0,1 0,0 0,-1 0,-1 1,0-1,-2 0,0 1,-2 1,0 1,-1-1,-3 0,-3-2,-1 1,0 0,2 1,3-1,1-1,3 0,0 2,0-1,0-1,0 1,0 0,1-1,-1 0,2 1,1-1,-4 0,-1 0,-3 1,0-1,0 1,2 0,1 1,1-1,1-1,1 0,-3 1,0 1,-1-2,0 1,-1-2,1 2,-1-1,1 0,-1-1,-3 1,-2 0,-3-1,0 0,0 0,0 0,0 0,0 0,0 0,-1 0,1 0,0 0,0 0,0-2,0 1,-1 0,-1 1,0-1,-1 1,0-1,-1 1,0 0,-1 0,-1 0,-2 0,0 0,-1 0,0 0,0 0,-1 0,2 0,-3 1,0 0,0 0,-2 0,0 0,-1 0,0-1,-1 0,-2 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10.772"/>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28444 9528,'0'0,"0"0,0 0,0 0,0 0,0 0,0 0,0 0,0 0,0 0,0 2,0 2,-2 2,0 2,-2 2,0-1,-2-1,0 0,-2 1,-3 1,-1 0,-3 0,-3 0,-4-2,-6-1,-3-4,-1 0,-1-2,-2-1,-4 0,-1 0,-4-1,-1 0,-2 1,0 0,0 0,-3 0,-4 0,-1 0,-1 0,2 0,2 0,2 0,4 0,4 0,4 0,1 0,2 0,-1 0,0 0,0 0,1 0,1 0,3 0,3 0,3 0,2 0,0 0,0 0,-2 0,-1 2,-1 0,-2 1,0-2,2 1,1-1,0-1,1 0,0 0,0 0,1 0,-1 0,-1 2,2 0,-1 0,2 0,1-1,0 0,2 1,1 3,1-1,1 0,1-1,-1 0,-1 1,-1 0,-1 2,0 2,1-1,2-1,3-3,1 0,2-3,0 1,1-1,0 0,0-1,0 1,2 0,2 0,2 0,2 0,1 0,1 0,0 0,1 0,-1 0,0 0,1 0,-1 0,2 1,2 4,4 1,5 2,7 2,7 0,5 0,6 2,6-2,4 1,5 0,3-3,3 0,0-1,-4-3,-7-1,-6 0,-3 2,1-1,2 0,2 0,4 0,1 0,2-2,-1-1,-2 0,-2-1,0 0,-1 0,-1-1,-1 1,-1 0,-2 0,-1 0,-1 0,-3 0,-1 0,-2 0,-2 0,-5 0,-5 0,-4 0,-3 0,-1 0,-2 0,-1-2,1 0,-1-2,-1 0,0-1,-2 0,0-1,0 1,2-1,1 0,-1-1,-2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13.379"/>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21750 9684,'0'0,"0"0,0 0,0 2,0 0,0 0,0 2,0-1,0 0,2 1,0 0,2 1,2 1,3 1,4 3,3-1,3 1,3-1,3-2,6-1,8 0,11 0,10 0,7 1,5 1,0-1,-2 1,-7-2,-9-2,-8-1,-6-2,-8 0,-4 0,-6-2,-5 1,-3 0,-5-1,-3 1,-3 0,-2 0,-1 0,-1 0,0 0,-3-2,-10-2,-2-1,1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26.105"/>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34898 5004,'0'0,"0"0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27.408"/>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34756 4819,'0'0,"0"0,0 0,0 0,0 0,0 0,0 0,0 0,0 0,0 0,0 0,0 0,0 0,0 0,0 0,2 0,2 0,3 0,3 0,3 0,6 0,4 0,5 0,5 0,6 1,7 4,5 0,6 0,5 2,1 0,-1-2,-5-1,-3 0,0-1,1 0,3-1,3-1,3 2,3-1,3 0,-1-1,-1 0,-1 1,-2 1,-1 1,-4 0,-2 0,-4-2,-4-1,-4 0,-5 0,-3-1,-5 0,-5-1,-1 1,-1 0,1 0,3-2,4 0,2 0,3-2,1 1,1-2,1 1,-1 0,-3 0,-3 0,-2-1,-1 1,0 0,-1 1,0 2,-3 0,-1 1,-3 0,-1 0,-2 0,-2 0,0 1,-3-1,0 0,-1 0,-1 0,0 0,2 0,-1 0,1 0,0 0,-2 0,-1 0,-1 0,-1 0,0 0,-3 0,-2 0,-2 0,-2 0,-1 0,-1 0,-1 0,1 0,-1 0,-1-2,-2-2,-2-2,-4-2,-4-2,-6 0,-8-1,-14-1,-18-5,-15-4,-12-2,-6 0,0 4,2 3,4 1,4 3,7 1,4 1,7 2,5 2,2 4,1 4,-1 4,-1 2,-1 2,-1 0,-2 2,-3-1,-3 0,0 1,6 1,6 1,8-2,2-1,1 0,-1 0,1 0,-1-1,-1-2,1 0,0 0,3 1,2-2,4-2,3-1,1-2,3 0,1 1,4-1,2 0,3-1,4-1,3 0,4 0,3 0,3 0,3 0,1 0,-2 0,0 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30.85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31077 4973,'0'0,"0"0,0 0,0 0,0 0,0 0,0 0,0 0,2 0,1 0,4 0,1 0,3 0,5 0,5 0,6 0,7 0,5 0,5 0,3 2,4 0,5 1,3-2,3 0,1 0,-4 0,-5-1,-4 0,-2 0,1 0,1 0,1 0,1 0,-1 0,-4 0,-3 0,-6 0,-6 0,-7 0,-5 0,-7 0,-5 0,-4 0,-2 0,-3 0,0 0,0 0,0 0,0 0,0 0,1 0,0 0,0 0,0 0,-2 0,-4 1,-4 2,-7-1,-4-1,-7 0,-5 0,-3 0,0-1,-2 0,-8 0,-8-2,-7-2,-4-2,-1-2,1 0,4 2,4 0,6 1,4 1,3 0,0 1,0 0,1 1,1 1,2 1,3-2,2 0,3-1,5 2,2-1,3 2,1 0,2-1,3 1,3 0,0 1,4-1,3 0,3 0,1 0,1 0,1 0,1 0,3 0,7 0,9 0,13 0,11-2,11-1,11 1,10 0,7-1,1 0,-1 1,-4-2,-9 1,-10 0,-13 0,-11 2,-5 0,-5 1,-2-2,-1 0,-3 0,-5 0,-5 1,-4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54.959"/>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9300 4926,'0'0,"0"0,0 0,0 0,0 0,0 0,0 0,0 0,0 0,0 0,0 0,0 0,0 0,2 0,4 0,4 0,7 0,6 0,7 0,6 0,1 0,0 0,-2 0,-3 0,-3 0,-1 0,-1 0,-3 0,-1 0,-1 0,-2 0,1 2,-1 0,0 0,3 2,1 0,3 1,2-1,1 0,1 0,0 0,1 1,-1 0,-1-2,-2 0,-3-2,-3 1,0-1,-3 2,-3 0,-2 1,-2-1,-1-1,-1 0,0 0,-2 2,0-2,-2-1,-2 0,0 1,0 1,-2 0,0-2,-1 0,0 0,-1 0,0-1,0 0,-1 0,1-1,0 1,0 0,0 0,0 0,0 0,0 0,0 0,0 0,0 0,0 0,0 0,0 0,2 0,4 0,6-2,1 0,-1-1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56.959"/>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16736 5055,'0'0,"0"0,0 0,0 0,0 0,0 0,2-2,0 0,0 0,2-1,1 0,4-3,2 2,2-2,2 2,0-2,3 1,2-1,4 0,5-1,6 1,5 0,6 2,3 1,2 1,2 2,-2 1,-2 2,-1 1,1 2,-2 2,-1 1,0 1,1 1,2-1,0 1,2 0,-1-2,-3-3,-1 0,-1-2,2 1,1 0,1-2,4-1,4 1,4 0,4 0,1-2,-3 1,-2-2,-2 2,-2 0,-1 0,-2 0,-1-1,-1 0,-2-1,-5 0,-4 0,-4 0,-3 0,-2 0,-2 0,1 0,-1 0,0 1,1 2,-1-1,1 2,0-1,0 1,-2-2,-2-1,-2 0,-2 0,-2-1,-1 0,-4 0,-2-1,-2 1,-1 0,-1 0,0 0,-2 0,-2 0,-3 0,1-2,1-2,0-1,1-1,2-2,1-2,-2 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58.925"/>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37101 5095,'0'0,"0"0,0 0,0 0,0 0,0 0,0 0,0 0,0 0,0 0,0 0,0 0,0 0,0 0,0 0,0 0,0 0,0 0,0-2,0 0,0-1,0 1,0 1,0 0,0 1,0 0,2 0,6 0,6 0,10 0,10 0,6 0,4 0,0 0,2 0,2 0,2 0,1-2,1-2,-2 0,-2 0,-3 1,-3-1,-3-1,-4-2,-3-1,-8 0,-8 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0:59.609"/>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39617 4818,'0'0,"0"0,0 0,2 0,2 0,2 0,4 2,4 2,7 2,8 2,7 3,9 1,8 2,9-2,5-2,6-2,3-5,5-5,-2-3,-6-4,-4 0,-14 0,-16 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01.158"/>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39585 9853,'0'0,"0"0,0 0,2 0,2 0,2 0,3 0,0 0,0 0,-3 0,0 0,-1 0,1 0,0 0,1 0,4 0,4 0,7 0,7 0,5 0,7 0,2 0,1 0,0 0,0 0,-2 0,-4 0,0 0,-1 2,4 3,0-1,1 0,1-1,-2-1,-3-1,-8 0,-8-1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16.092"/>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552 9090,'0'0,"0"0,0 0,0 0,0 0,0 0,0 0,0 0,0 0,0 0,0 0,0 0,0 0,0 0,0 0,0 0,0 0,0 0,0 0,0 0,0 0,0 0,0 0,0 0,0 0,0 0,0 0,0 0,0 0,0 0,0 0,0 0,0 0,1 0,0 0,3 0,1 0,3 0,2 0,4 0,3 0,3 0,1 0,1 0,1 1,0 0,-1 0,-1 0,0-1,0 1,1 0,1 0,1 0,1 1,0 0,0 0,-2 0,-2-1,-3 0,-1-1,-1 1,0 1,4 1,0 0,3 0,0 1,2-2,-1 0,1 0,-1 0,-1 0,0 1,2 0,-1 0,0 0,-1-2,1 0,-1 1,-1-2,-1 2,-2-2,-3 0,0 1,-2 1,-1 0,1 1,-1 0,0 0,-1-1,-1 0,0 0,-1 0,-1 0,-1 0,-1-2,-1 1,0 0,-2-1,-2 0,0 0,-1-1,-1 1,0 0,0 0,-1 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01.985"/>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37147 9853,'0'0,"0"0,0 0,0 0,0 0,0 0,0 0,0 0,0 2,0 1,2 0,2 3,1 0,0 1,5 0,2 1,6 2,4-2,3-2,4-1,0-3,1-1,1 0,5-2,5 1,6-1,7-1,7-2,6-1,-9 1,-14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03.159"/>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42579 9853,'0'0,"0"0,0 0,0 0,0 0,0 0,0 0,2 0,1 0,-1 0,2 0,-1 0,2 0,-1 0,2 0,-1 0,1 0,0 0,2 0,1 0,1 2,2 1,3-1,3 0,4 1,5 0,2-1,1 0,4 1,2 0,2 0,1-1,4-1,1 0,2 1,0 1,0-1,-3-1,1 0,-2 0,-1 0,-4-1,-2 0,-2 0,-1 0,-1-1,-1 1,1 0,0 0,-1 0,-1 0,-2 0,-4 0,-5 0,-2-2,-3 0,-2 0,-3 0,-2 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04.362"/>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45142 9977,'0'0,"0"0,0 0,2 0,2 0,4 0,2 0,4 0,0 0,2 0,-1 0,0 0,0 0,0 0,-2 0,2 0,-1 0,-1 0,1 0,0 0,1 0,2 0,1 0,0 0,4 0,3 0,2 0,2 0,1 0,4 0,1 0,2 0,-2 0,-2 0,-4 0,-3 0,-1 0,1 0,-1 0,-1 0,0 0,-4 0,-3 0,-2 0,-3 0,-3 0,-1 0,0 0,0 0,1 0,-2 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05.795"/>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48540 9606,'0'0,"0"0,0 0,0 0,0 0,0 0,0 0,-2 2,-2 2,-2 2,0 0,-1 1,1-1,-1 1,2-2,-1-1,1-1,1-1,1-2,2 0,0 0,1 0,0 0,0 0,0-1,2 3,3 2,3 2,6 2,6 0,5-2,6-2,12 0,11 0,-3-1,-10-1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06.526"/>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49442 10009,'0'0,"0"0,0 0,0 0,0 0,0 0,0 0,2 1,4 2,4-1,4-1,4 1,3-1,6-1,10-4,-1 0,-6-1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08.815"/>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17104 9574,'0'0,"-2"2,-2 2,-4 4,-6 7,-4 2,-3 4,-1 1,0-2,0-2,4-4,4-4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10.22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16690 9828,'0'0,"0"0,0 0,0 0,2 0,2 0,2 0,2 2,1 3,2 1,-1 2,1 2,0-2,-1 0,3 1,2-2,1-2,4 1,6-2,6-1,4-1,9 0,6-4,5-2,6-1,4-1,4-1,1-2,2 0,1-1,1-1,0 0,-3 3,-4 0,0-1,-2 0,-2-1,-2-2,-2 0,0 1,0 4,0 0,0 2,-3 2,-3 1,-3 1,-2 1,-3 0,-1 0,-3 1,-1-1,0 0,0 0,-2 0,-2 1,-2-1,-2 0,-2 1,1 2,-2-1,1-1,0 0,-1 0,1 0,-2-1,0 0,0 0,0 0,1-1,0 3,3 0,1 1,2-1,1-1,-1 0,-1-1,0 0,-2 0,-1 0,-2 0,-3 0,-4 0,-5 0,-3 0,-2 0,-3 0,0 0,-2 0,-2 0,-3 0,-1 0,-1 0,-1 0,-1 0,1 0,-1 0,-1 1,-3 3,-3 3,-8 1,-9-1,-10-1,-6-1,-5-3,-3 0,-2-2,-3 0,-1 0,1-1,4 1,1 0,0-1,0 1,-3-1,-2-1,1-2,-2-1,-2 0,-2-1,-1-1,-2 1,-1-2,-4 0,-1-2,-5 2,-1 2,-1 4,3 2,0 1,2-1,2-1,3 0,1 0,0 2,-2 2,-2 3,0 2,1 2,3 0,4-1,4-2,8-3,6-2,3 0,3 0,2 0,2 2,1 1,-1 0,-1 2,2 0,3 2,2 0,4-1,4-2,4-1,2-3,2-1,3-1,-1 0,2 0,1 0,0-1,1 1,2 0,0 0,2 0,0 0,0 0,0 0,0 0,1 0,-3 0,-2 0,-2 0,-1 0,1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12.655"/>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27493 9878,'0'0,"0"0,0 0,0 0,0 0,0 0,0 0,0 0,0 0,0 0,0 0,0 0,0 0,0 0,0 0,0 0,0 0,0 0,0 0,0 0,0 0,0 0,2 0,4 0,6 0,8 0,10 0,6 0,5 0,1 0,2 0,-2 0,-2 0,-4 0,-2 0,-1 0,-1-2,4-2,-6 0,-8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13.425"/>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26872 9824,'0'0,"0"0,0 0,0 0,0 0,0 0,5 3,1 3,4 3,4 6,6-1,1 0,-1-6,-4-2,-6-3,-4-2,-3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14.311"/>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25397 10020,'0'0,"0"0,0 0,0 0,0 0,0 0,0 0,2 0,0 0,2 0,2 0,2 0,1 0,1 0,2 0,3-2,-2 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20.894"/>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392 5425,'0'0,"0"0,0 0,0 0,0 0,0 0,0 0,-1 0,0 0,-1 0,0 0,-1 0,0 0,1 0,0 0,0 0,2 0,-1 0,1 0,0 0,0 0,0 0,0 0,1 0,-1 0,0 0,1 0,2 0,4 1,2-1,1 2,1 1,2 0,3 1,2 0,4 1,2-1,4 1,1 0,1-1,0 1,0-1,0 2,0 0,1 1,0 1,2 0,-2-1,-2-1,0 0,1-1,1-1,2 1,-1 0,2 1,-1-1,0 0,-2 0,-1 2,-2-1,-2 1,-2-2,-3-1,-2 0,-2-1,-2 0,-1-2,0-1,-2 1,0 0,0 0,-2 0,0-1,-1 1,0-1,-1 0,1-1,0 0,2 0,-2-1,1 1,-1-1,-2 2,0-1,-2 0,0 0,0 0,-1 0,0 0,0-1,1 0,0 0,1-2,0 1,1-2,0 1,1 0,-1-1,1 0,0 1,-1-1,-2 1,2-2,-1 1,-1-1,0 2,-3 1,0 1,-1 1,0-1,-2 0,-1-1,-2-2,-1-1,-2-2,-1 0,-1-1,-3-1,0-1,0 1,-2 0,1 1,-1 1,1 0,1 0,1 0,-1 0,0-2,-1 2,0-1,-2 1,0 1,0 1,-1 0,-1 0,-1 2,-2 2,-1 0,-1 1,-1 0,-1 0,0 0,1 1,0 0,-1 1,1 0,-1 0,2 2,1 0,3 1,0 0,0 1,-1-1,-2 1,-2 0,-2-2,1 1,-1-1,2-1,1-1,1 0,1-1,1 0,-1 0,1 0,0-1,-1 0,1-2,0 2,0-1,0 1,2 0,1 1,1-1,2 1,1 0,1 1,1-1,1 0,-1 0,0 2,-1 0,0 0,-1 0,2-1,0-1,0 1,1-1,1 0,1 0,1-1,1 1,0 0,0 0,1 0,1 0,0 0,1 0,1 0,1 0,0 0,0 0,0 0,1 0,-1 0,1 0,1 1,4 1,2 0,2 2,4 0,4 0,6 1,6-1,6-1,3-1,0 1,-1 0,1 1,-2 0,0 0,1 1,-2 0,-2 1,-4 0,-1-1,1 2,1 0,1 0,2-1,-1 0,1 1,0-1,0-1,0 1,-1-1,-2 0,-3 0,-2-1,-4 0,-4 1,-3 0,-3-1,-2 0,-1 0,-2 1,0 0,-2-1,0 0,1-2,1 0,-1 0,-1-1,1 0,-1 0,-2 0,0-1,-1 0,-1 0,-1 0,0 0,0 0,0-2,-1 0,-1 0,-2-2,-2-2,-3-2,-3-1,-2-1,-2 0,-3 0,-1-1,-2 1,-1 0,-1 0,1 1,-1 1,1 0,-1 2,-1 1,0 0,-1 1,0-1,1 1,2 1,4-1,0 2,-1-1,-1 0,-3 0,-2 0,-3 1,0 0,1 1,0 1,3 0,1 0,0 0,-1 0,1-1,-3 1,0 0,0 0,1 1,3-1,3 0,1 1,3 0,-2 0,0 1,-1-1,0 0,0 0,0 0,2-1,0 0,2 0,2 0,1 0,1 0,1 0,1 0,0 0,2 0,0 0,1 0,1 0,1 0,0 1,1 0,0 1,1 0,0 0,0 0,0 1,0 0,1 0,0 1,1 1,-1 1,1 2,0 0,0 3,1 0,1 2,0 0,2 0,0 2,2 0,0-1,2-2,0-1,2 0,2-2,3 0,0-1,4-1,0-1,-1-1,0 0,2-2,2 0,4-2,6 0,5 0,2-2,2 0,0-2,0 2,-1-2,-2 1,-3 0,-3 1,-5 1,-5-1,0 1,0 1,3 0,2 0,1-1,1 2,0-1,0 0,-1 0,-1 0,-1-1,0 0,-3 0,-2 0,-1 0,-1 0,-4 0,-2 0,-2 0,-3 0,-2 0,-1 0,-2 0,-2 0,-1 0,0 0,0 0,0 0,-2-1,0 0,-2-2,-2-1,-3-2,-4-1,-1-1,-4-1,-2 0,-3 1,-1 0,-2 1,-2 1,-1 1,-1 2,0 0,0 2,1-1,-1 1,0 0,-2 0,0-1,0-1,0 0,0 0,-2 0,0 1,-1 1,1 0,-1 1,4 0,3 0,2 0,2 0,2 0,2 0,0 0,1 1,2-2,1 0,1-1,0-1,2 0,-1 0,-1 0,2 0,-1 1,0-2,1 2,2-1,0 0,1 1,1 1,2 1,1-1,2 0,0 0,3 0,0 1,1 0,0 0,0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38.648"/>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9332 13635,'0'0,"0"0,0 0,0 0,0 0,0 0,0 0,0 0,0 0,0 0,0 0,0 0,0 0,0 0,0 0,0 0,0 0,0 0,0 0,0 0,0 0,0 0,2 2,2 0,2 2,4 2,4 2,2-1,2-2,5 1,2 1,3-1,1-2,0-1,0-1,0-1,-1-1,-1 0,-2-1,2 1,2 0,0 0,2 0,4 0,0 0,2 0,2 1,0 2,2-1,2 0,1 0,0-2,0 1,-2-1,1 0,0 0,3 0,0 0,1 0,0 1,-2 2,1-1,0 0,-2-1,0 0,-1 0,-1-3,-1 0,1-1,-1 1,0 1,1 0,-2 0,2 1,-1 0,1 0,-1 0,2 0,1 0,-1 0,1 0,-2 0,0 1,0-1,0 0,-1 0,0-1,1 1,-1 0,-1 0,-3 0,0 0,-2 0,-1 0,0 0,-1 2,3 1,1-1,4 1,2 1,0 1,2-1,2 0,4 0,3 0,4-1,1 0,2 0,2 0,0 1,-2 0,-2-1,-3 0,-2-2,-1 2,-1 0,-2-1,-1 0,2-1,0 1,2 1,1 0,1 1,1 0,2 0,2 0,0 0,1 0,-4-1,0 0,-5-1,-3-1,-3 0,-3-1,0 0,-3 2,1 0,0 0,0 0,-1-1,3 0,2 1,3 0,0 1,-2-1,2-1,-2 0,1 1,0 2,3 2,0 0,-1-1,0-1,1-2,-2-1,-2 0,-1-1,-1 0,-2-1,0 1,-1 0,-2-1,-2 1,-2 0,-2 0,-1 0,-1 0,0 0,-1 0,1 0,-1 0,1 0,0 0,0 0,0-1,0-1,0 0,0 0,1 1,-2 0,3 0,0 1,2 0,2 0,1 0,-1 0,0 0,0-1,0-3,-2-1,-1 2,0 0,0-1,1 0,2 1,0 1,0 1,1 0,0 1,-2 0,-1 0,-3-1,0-2,2 1,1 0,0 1,0 0,0-1,1 0,0 0,2 0,0-1,2 0,1 0,2 2,1-1,0 2,1-1,0 1,0 0,-3 0,-2 0,-1 1,-4-1,1 0,-2 0,0 0,-1 0,1 0,1 0,1 0,-2 0,1 0,-1 0,0 0,0 0,0 0,-2 0,-1 0,1 0,-1 2,1 2,4 0,1 0,1-1,3-1,-2-1,0 0,-1-1,-2 0,-2 0,1 0,-1 0,-1-1,0 1,-1 0,1 0,2 0,3 0,-1 0,-1 0,-1 2,-2 0,0 3,-2-1,1-1,-2 0,2 1,-2-1,1-1,0 0,-2-1,0-1,0 2,0 2,1 1,0-1,2-1,2-1,-1-1,0-1,1 0,0 0,0 0,-1 0,1 0,0-1,1 1,1 0,-2-1,0-1,-2 0,0 0,1 1,2 0,1 0,-1-1,-2 0,1 0,-2-2,-1 1,1 0,0-1,3 0,1 2,-2-2,2 0,1 1,2-1,2 1,4-1,1 1,0-1,0 1,0 1,1 1,1 0,-1 1,0 0,-2 0,-2 0,0 0,-1 1,-1-3,0 0,0-1,-2 1,0 1,0 0,1 1,0 0,0 0,1 0,0 0,1-2,1 0,1 0,1 0,3 1,1-1,1-1,1 1,1-2,-1-2,-3 1,-3 1,-1 1,-2-1,0 0,1 1,1 0,-1-1,0 1,-1 0,0 0,-1-1,1 2,0 1,-3 1,0-1,0 1,2 0,1 2,3 0,2 1,0-1,1 1,1 0,1 2,1-1,-1 1,-3 2,1 1,0 1,-1-1,-2-2,0-2,-4-2,-3 1,-3 0,-1-1,-1 0,2-1,2-1,2 2,-1 1,0-1,1 0,1-1,0-1,3 1,1-1,-1 0,2 0,2 0,0 0,1 0,-1 0,-1 0,-2-1,-3 1,0 0,-2 0,1 0,-1 0,0 1,-1-1,-1 0,-2 0,1 0,0 0,3 0,-2 0,1 0,-1 0,0 0,1 0,4 0,0 0,2 1,2 1,-2 1,0-2,0 0,-2 0,0 0,0-1,0 0,-3 0,0 0,0 1,0 2,1-1,-1 0,-1-1,0 0,-3-1,-1 0,1 0,0 0,3 0,0 0,1 0,-1 0,1 0,3 0,2 0,2 0,1 0,2 0,1-2,1 0,0-1,-1 0,-2-1,0-1,-2 1,0 0,2 2,-1-2,-1-1,-2 1,-1 0,0 1,-1-1,-1 1,0 0,0 1,2 1,1-2,-1 1,2-2,2 0,-1-1,2 0,1 1,0 1,2 4,0 0,1 1,0 0,-2 0,0-1,-2-1,-2 1,-2-1,-3 0,-1 0,-3 0,0-1,2 1,2 0,2 0,2 0,1 0,2 0,1 0,2 0,2 0,3 0,1 0,-1 0,-1 0,-1 0,-2 0,-4 0,-1 0,1 0,-1 0,0 0,1 0,-1 0,1 0,3 0,1 0,0 0,1 0,2-1,2-4,1-1,2-2,2 0,0 2,2 2,1 1,-2 2,-1 0,-3 1,-2-1,-2-3,-3 0,-2 0,-1 1,1 1,1 1,2 1,2-2,4-2,6-1,4 1,3-1,2 1,2 1,0 1,-2 0,-1 2,-2-3,-6 1,-2-2,-3 0,-3 2,-1 4,1 1,-1 0,1 0,1-1,3 0,2-1,1-1,2 2,-1 2,1 2,-3 1,-4 1,-2-2,-3-2,-1-2,-1 0,-3-2,0 0,0 0,2 1,2 3,2 1,2 0,2 1,1-2,4-1,0-1,1 1,0-1,-1 0,-3 0,-2-1,-4 0,0-1,-3 0,-1 0,1 0,-2 0,-4 0,2 0,-1 0,2 0,-2 0,1 0,-1 0,1 0,2-2,1-1,2 1,1 0,3 1,0 0,0 1,-2-1,-1 1,-1 0,0 1,-2-1,1 0,-1 0,1 0,0 0,-1 0,0 0,1-2,2 0,2 0,4-2,2-1,1 0,2 0,3 1,0 2,-1 1,1 1,-1-1,-3 2,-4-1,-3 0,-2 0,-3 1,2-1,0 0,0 0,4 0,0 0,3 0,2 0,1 0,3 0,-1 2,-2 0,-3 0,-3 2,-4 0,0-1,-4-1,-3 0,0-1,-2-1,1 0,0 0,0 1,-1 1,0 1,-1-2,-1 0,-1 0,1-1,3 0,1 0,3 0,-1 0,0 0,0 0,0 0,-2 0,-4 0,-3 0,-4 0,-3 0,-1 0,-1 0,-1 0,0 0,0-2,-1 0,-2 0,-3-2,-1 1,-3 0,-3-1,-3-2,-2-1,-1-1,-3 0,-1 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51:45.74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9581 17009,'0'0,"0"0,0 0,0 0,0 0,0 0,0 0,0 0,0 0,0 0,0 0,0 0,0 0,0 0,0 0,0 0,0 0,0 0,0 0,0 0,2 2,2 1,4 4,4 1,4 1,2 1,2-1,1-1,0-1,1-3,0 0,0-3,4 2,1-1,2 0,1 0,1-2,2 1,1-1,0 0,-1 0,-1 0,1-2,0 0,0-1,3 0,0-3,1 1,0-1,0 0,-2 2,-1 1,0 1,-3 1,1 1,-1 0,-1 2,1 1,0-1,-1 0,0 0,-2-1,1-1,-2 1,-1-1,-2 0,-1-1,-2 1,0 0,0 0,-1 0,0 0,1 0,-1 0,1 2,1 0,3 0,0-1,2 2,1 0,1 0,-1-1,0 0,1-2,-1 1,-1-1,2 0,0-1,-1 1,0 0,0 0,2 0,0 0,0 0,1 2,0 0,-1 2,2 2,-1 0,0-1,1 0,-2-1,2 0,-1 0,0 0,-1-2,2 0,-2 0,1-2,1 2,-1 0,0 0,0 0,0 1,0 0,0 0,0-1,0-1,0 0,0 0,0-1,1 0,-2-1,4 1,0 0,2 0,-1 0,0 0,-1 0,1 0,-1 0,-1 0,-1 0,0 0,-1 0,0-2,-1 0,1-1,0 1,0 1,0 0,0 1,-2 0,0 0,0 0,0 0,1 0,1 0,-1 0,1 0,0 0,0 0,0 0,0 0,2 0,2 0,4 0,5 0,2 0,4 0,3 0,1 0,1 0,-1 0,-2 0,-3 0,-1 0,0 0,-1 0,-1 0,-2 0,-1 0,-1 0,1 0,3 0,-1 2,0 0,0 1,0 0,1 1,2-2,2 0,1 2,0-1,1 2,2-1,0-1,0 0,0-1,-1-2,-2 1,-3-1,-2-1,-2 1,-2 0,-1 0,0 0,2 0,2 0,1 0,0 0,3 1,0 1,2 2,0 2,3 0,2 0,0 1,1-3,-2-1,-1-1,-1-2,-1 0,-2 0,-2 2,-1 0,-1 0,-2 0,-1-1,0 0,-2-1,1 0,0 0,4 0,-1 0,2 0,2 0,1 0,0 0,2 0,-1 0,1 0,2-2,0 0,1-1,-1 2,-2-1,2 0,-2-1,-1 1,1 1,0-1,-1 0,1-1,1 0,2 2,-2 0,2 0,3 0,2 1,3 2,2 1,1-1,0 0,-1-1,-3 0,-2 0,-4-1,-1 0,-3 0,0 0,-3 2,0 0,0 0,2-1,2 0,1 0,2 1,0 1,3-1,1 0,1-1,2 0,2-1,-1-2,1 0,-2 0,0 0,0 0,-1 2,-1-1,-3 1,-1 1,1 2,1-2,1-2,1 0,0 0,3 0,2 1,2 0,3-1,1 0,-2-2,-1 0,-3-2,0 0,-5-1,-2 0,-3-2,-3 3,1-1,2 0,-1 2,1 0,-2-2,0 0,5-3,2 0,3-1,3 1,2 1,1 1,-2 3,-2-1,-1 2,-1-2,-3-1,-5 0,-4 2,-3 1,-1 1,3-1,0-1,3-2,2-2,3-2,-1 2,0 2,0 2,0 2,3 0,4 2,1-2,0 0,-1 0,-2 0,-6 2,-4-1,-5 0,-2 1,0 2,2 1,2 1,2 0,1 1,0 0,2-1,0-1,0-1,-3-2,-1 1,-3 1,0 2,1 2,-2 0,-1-1,-2-1,-1-2,-1 1,0 0,0-1,-3 0,-2-2,-1 3,2-1,-2 0,1 2,1 0,1 0,1 0,0 0,2-2,-1 0,2-1,1-1,2 0,1 0,2 0,1 0,2 0,-1-1,1 3,3 1,1-1,0 0,0-1,-3 0,-3-1,-1 1,1 0,1 2,1 0,2 4,2-2,3 2,1-2,1 0,1-2,-1-1,-3-1,-2-1,-2 0,-2 0,-2 0,-1-1,-1 1,-1 0,0 0,-2 0,-1 0,-1 0,0 0,1 0,1 0,1-2,-2 0,2-3,1 1,2-1,2-2,2 1,1 1,0 2,1 0,0 2,1 1,0 0,0 0,0-2,0 0,-1 0,-3 1,-1 0,0 0,2 0,1 1,1 0,1 0,3-2,2 0,2-2,3 0,0 3,0 1,-1 0,-3 1,-1 0,-1 0,-1-1,-2 1,-2-1,0-2,1 0,2-1,1 1,-1 1,3 0,3-1,4-1,1 1,1 0,0 3,1 0,-2 4,-1-1,-3-1,0 0,-4-1,-3-1,0 1,-2 0,0 0,0 0,-1-1,0 1,2 1,3 0,5-2,0 0,1 0,-1 0,0-1,-3 0,-4 0,-1-1,-3 1,-2 0,-2 0,-2 0,-4 0,-1 0,-1 0,-1 0,0 0,0 0,0 0,1 0,4 0,3-2,5-2,1 0,2 0,1 1,0 1,0 0,-2 2,-1 2,0 0,0 0,-1 0,0-1,-1 0,-1 0,0-1,-1 0,1 0,0 1,-1 4,2-1,2 2,-2 1,1 2,-1-2,0-1,-1-2,-1 0,2 0,-4-2,-1 0,-3-1,1-1,-2 0,2 0,-1 0,0 0,0 1,2 1,1 3,2-1,0 0,2-2,0 2,2 0,2 4,2-2,4-1,3-1,2-2,-1 1,-2 0,-3-1,-4-1,0 0,-2 0,-1-1,-1 0,0 0,0 0,3 0,0-1,-1 1,2 0,1 0,1 0,-1 2,2 2,-1 1,0-1,-1-2,0-2,-2-4,-2 1,0-1,-2 1,-2 1,-2 2,-3-1,0 0,1 1,2-1,1-1,1 0,1-1,3-3,4-1,6 1,6-2,6 2,2 2,-2 1,-1-1,-3 1,-3-2,-3 0,-2-3,0 1,2 0,2-1,2 0,1-2,4 1,4-2,2 1,4 1,-1 1,-3 2,-1 1,-2 1,-2 0,-7 2,-5 0,-3 1,-2-1,-2 0,-1 0,-2-2,0-3,2-4,0-2,0-1,-4-1,0 0,-2-3,-8 3,-12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25.043"/>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7533 562,'0'0,"0"0,0 0,0 0,0 0,0 0,0 0,0 0,0 0,0 0,0 0,0 0,0 0,0 0,0 0,0 0,0 0,0 2,0-2,0 2,0 0,1 1,1 1,1 1,2 0,0 0,3 2,3-1,2 0,2 1,2-2,3-1,1-2,0 0,2 1,0-1,-1-1,0 1,-2-2,-2-1,0-1,-2 0,2 0,2 0,2-1,2 0,2 0,1 0,-1 0,0 1,1 0,-1 0,0-1,0 0,2 0,1 1,0 0,-1 1,-2 0,0 0,-1 0,1 0,3 0,2 0,1-1,0 0,2 0,0 1,-1 1,0-1,-1 1,0 0,-2 0,0 0,-2-1,-2 1,-2-1,0 1,1-1,1-1,1 0,1 1,0 0,1 0,-1 0,0 0,-2 0,-1 1,-2 0,0 0,-1 0,0 0,-1 0,-1 0,0 0,-2 0,-2 0,1 0,-2 0,1 0,-1 0,2 0,1 0,0 0,1 0,-1 0,2 0,-1 0,0 0,-1 0,2 1,-1 0,0 0,0 0,-1-1,0 2,0-2,1 2,0-2,0 1,1-1,0 0,-1 1,-1 0,-1 0,-3-1,1 1,-1-1,1 1,1-1,0 0,2 0,1 0,0 0,1-1,0 0,1 0,0 0,1 0,0 2,-1-1,-1 2,0-2,0 1,0-1,0 1,-1-1,0 0,1 0,-2 0,-2 2,-1 0,0 0,-1-1,-1 0,0-1,1 0,1 0,1 0,0 0,1 1,-1 1,0 0,-1 0,1-1,-1 0,0 0,0-1,-1 0,2 0,-2 0,0 0,0 0,0 0,-1 1,-1 0,0 0,-1 0,1 0,-2 0,0 1,-1-1,0 1,1 0,-3-1,1 0,-2 1,-1 0,1-1,0 0,-1-1,0 1,-1-1,-2 0,0 0,-1 0,0 0,-1-1,-1 1,1 0,0 0,0 0,-1 0,1 0,0 0,0 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26.443"/>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17048 823,'0'0,"0"0,0 0,1 0,1 2,3-1,1 1,2 0,0-1,1 0,1-1,1 1,1-1,1 0,0 0,4-1,1-1,3-1,1-1,3 0,0 0,1 0,0-1,0 1,-1-1,-2 0,0 1,-2-1,0 1,0-1,-1 1,3 0,0-1,3 1,1-1,2 0,0 0,0-1,0 1,0 0,-2 1,-2 1,-1 1,-2 1,-2 1,-3 0,0 0,-2 0,-2 0,-1 1,-2-1,0 0,-2 0,1 0,-1 0,-1 0,-1 0,-1 0,0 0,-1 0,0 0,0 0,0 0,-1 0,-2 0,0 0,0 0,-1 0,0 0,0 0,-1 0,1-1,-1-1,0-1,0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29T06:46:36.227"/>
    </inkml:context>
    <inkml:brush xml:id="br0">
      <inkml:brushProperty name="width" value="0.08" units="cm"/>
      <inkml:brushProperty name="height" value="0.16" units="cm"/>
      <inkml:brushProperty name="color" value="#00FFFF"/>
      <inkml:brushProperty name="tip" value="rectangle"/>
      <inkml:brushProperty name="rasterOp" value="maskPen"/>
      <inkml:brushProperty name="ignorePressure" value="1"/>
    </inkml:brush>
  </inkml:definitions>
  <inkml:trace contextRef="#ctx0" brushRef="#br0">14379 9037,'0'0,"0"0,0 0,0 0,0 0,0 0,0 0,0 2,-1 1,0 0,0 1,1-1,-1 0,1 0,0 0,2 1,1-1,4 2,2 2,4 0,4 0,3 2,3-2,1-1,0-1,-2-1,-2 0,-1-1,0 1,1 0,0 0,2 1,0-1,0 0,0-1,0 0,0 1,0-1,1 0,-1 0,0 0,1-1,-1 0,0-2,-2 1,0 0,-2-1,1-1,-1 0,-1 1,-1-2,-2 1,1-1,-2-1,2 1,0 1,0 0,0 1,1-1,-1 1,0 0,-1 1,0-1,1 0,0 0,0-1,0 0,-1 0,1 0,-2-2,1 1,0-1,0 1,0 0,2 0,-1 0,2 0,0-1,0 1,1 0,0 0,-2 1,-1-2,-1 1,-2 1,-1-1,-2 0,1 1,1 0,1 0,2 0,1 0,2 0,0 0,1 1,1-1,1-1,0 0,1-1,0 0,1 0,0 0,0 0,2 0,0 0,1 0,1 0,-1 1,0 1,-4 0,0 1,-1-1,1 1,1 0,3-1,3 1,2 0,1 0,1 1,1 0,0-1,0 0,2-1,0 0,-1 0,-3 0,-3 1,-1-1,-1 0,3 0,1 0,2 0,2 0,0-2,1 1,0 1,0 1,-1 1,2 0,-2 0,0 1,-3-1,-4 0,1 1,-2-1,2 0,1-1,2 1,2 1,0-1,3 0,1 0,0-1,1 0,-2-1,0 2,-4 0,-3-1,0 0,-1 0,3 1,2-1,-1 1,3-1,-1 0,1 0,-2-1,1 0,0 0,0 1,-1 0,-2 1,-2 0,0 1,-1-1,2 0,2 0,-1-1,1 1,-1-1,0 0,-2-1,1 0,-2-1,-1 1,0-1,-1 1,-1 1,-1 1,-2 1,-2 0,-3-1,-2 1,-1-1,-2 1,-1-1,1 0,0-1,-1 0,0 0,0 0,-2 0,1 0,-1 0,1 0,0 0,0 0,1 0,-1 0,0 0,0 0,-1 0,0 0,0 0,0 0,0 0,0 0,0 0,-1 1,-1 0,0 0,0 0,-1-1,1 0,-2 0,1 0,-2 0,1 0,0 0,-1 0,2 0,0 0,1-1,1 0,2-2,-2 0,-1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E5BDEA-27F6-4B22-BE73-F0DD6F6D5FAA}"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2142346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E5BDEA-27F6-4B22-BE73-F0DD6F6D5FAA}"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2652257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E5BDEA-27F6-4B22-BE73-F0DD6F6D5FAA}"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1299246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E5BDEA-27F6-4B22-BE73-F0DD6F6D5FAA}"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36633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E5BDEA-27F6-4B22-BE73-F0DD6F6D5FAA}"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2095443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E5BDEA-27F6-4B22-BE73-F0DD6F6D5FAA}"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3173094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E5BDEA-27F6-4B22-BE73-F0DD6F6D5FAA}" type="datetimeFigureOut">
              <a:rPr lang="en-US" smtClean="0"/>
              <a:t>11/28/2016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391034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E5BDEA-27F6-4B22-BE73-F0DD6F6D5FAA}" type="datetimeFigureOut">
              <a:rPr lang="en-US" smtClean="0"/>
              <a:t>11/28/2016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3950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5BDEA-27F6-4B22-BE73-F0DD6F6D5FAA}" type="datetimeFigureOut">
              <a:rPr lang="en-US" smtClean="0"/>
              <a:t>11/28/2016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77209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E5BDEA-27F6-4B22-BE73-F0DD6F6D5FAA}"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641574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E5BDEA-27F6-4B22-BE73-F0DD6F6D5FAA}"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C435F0-087F-4501-BF10-EF10A586CBCE}" type="slidenum">
              <a:rPr lang="en-US" smtClean="0"/>
              <a:t>‹#›</a:t>
            </a:fld>
            <a:endParaRPr lang="en-US"/>
          </a:p>
        </p:txBody>
      </p:sp>
    </p:spTree>
    <p:extLst>
      <p:ext uri="{BB962C8B-B14F-4D97-AF65-F5344CB8AC3E}">
        <p14:creationId xmlns:p14="http://schemas.microsoft.com/office/powerpoint/2010/main" val="4106552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5BDEA-27F6-4B22-BE73-F0DD6F6D5FAA}" type="datetimeFigureOut">
              <a:rPr lang="en-US" smtClean="0"/>
              <a:t>11/28/2016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435F0-087F-4501-BF10-EF10A586CBCE}" type="slidenum">
              <a:rPr lang="en-US" smtClean="0"/>
              <a:t>‹#›</a:t>
            </a:fld>
            <a:endParaRPr lang="en-US"/>
          </a:p>
        </p:txBody>
      </p:sp>
    </p:spTree>
    <p:extLst>
      <p:ext uri="{BB962C8B-B14F-4D97-AF65-F5344CB8AC3E}">
        <p14:creationId xmlns:p14="http://schemas.microsoft.com/office/powerpoint/2010/main" val="1127937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6.xml"/><Relationship Id="rId18" Type="http://schemas.openxmlformats.org/officeDocument/2006/relationships/image" Target="../media/image14.png"/><Relationship Id="rId26" Type="http://schemas.openxmlformats.org/officeDocument/2006/relationships/image" Target="../media/image18.png"/><Relationship Id="rId39" Type="http://schemas.openxmlformats.org/officeDocument/2006/relationships/customXml" Target="../ink/ink19.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22.png"/><Relationship Id="rId42" Type="http://schemas.openxmlformats.org/officeDocument/2006/relationships/image" Target="../media/image26.png"/><Relationship Id="rId47" Type="http://schemas.openxmlformats.org/officeDocument/2006/relationships/customXml" Target="../ink/ink23.xml"/><Relationship Id="rId7" Type="http://schemas.openxmlformats.org/officeDocument/2006/relationships/customXml" Target="../ink/ink3.xml"/><Relationship Id="rId12" Type="http://schemas.openxmlformats.org/officeDocument/2006/relationships/image" Target="../media/image11.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4.png"/><Relationship Id="rId46" Type="http://schemas.openxmlformats.org/officeDocument/2006/relationships/image" Target="../media/image28.png"/><Relationship Id="rId2" Type="http://schemas.openxmlformats.org/officeDocument/2006/relationships/image" Target="../media/image6.png"/><Relationship Id="rId16" Type="http://schemas.openxmlformats.org/officeDocument/2006/relationships/image" Target="../media/image13.png"/><Relationship Id="rId20" Type="http://schemas.openxmlformats.org/officeDocument/2006/relationships/image" Target="../media/image15.png"/><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5.xml"/><Relationship Id="rId24" Type="http://schemas.openxmlformats.org/officeDocument/2006/relationships/image" Target="../media/image17.png"/><Relationship Id="rId32" Type="http://schemas.openxmlformats.org/officeDocument/2006/relationships/image" Target="../media/image21.png"/><Relationship Id="rId37" Type="http://schemas.openxmlformats.org/officeDocument/2006/relationships/customXml" Target="../ink/ink18.xml"/><Relationship Id="rId40" Type="http://schemas.openxmlformats.org/officeDocument/2006/relationships/image" Target="../media/image25.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9.png"/><Relationship Id="rId36"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3.xml"/><Relationship Id="rId30" Type="http://schemas.openxmlformats.org/officeDocument/2006/relationships/image" Target="../media/image20.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29.xml"/><Relationship Id="rId18" Type="http://schemas.openxmlformats.org/officeDocument/2006/relationships/image" Target="../media/image38.png"/><Relationship Id="rId26" Type="http://schemas.openxmlformats.org/officeDocument/2006/relationships/image" Target="../media/image42.png"/><Relationship Id="rId39" Type="http://schemas.openxmlformats.org/officeDocument/2006/relationships/customXml" Target="../ink/ink42.xml"/><Relationship Id="rId3" Type="http://schemas.openxmlformats.org/officeDocument/2006/relationships/customXml" Target="../ink/ink24.xml"/><Relationship Id="rId21" Type="http://schemas.openxmlformats.org/officeDocument/2006/relationships/customXml" Target="../ink/ink33.xml"/><Relationship Id="rId34" Type="http://schemas.openxmlformats.org/officeDocument/2006/relationships/image" Target="../media/image46.png"/><Relationship Id="rId42" Type="http://schemas.openxmlformats.org/officeDocument/2006/relationships/customXml" Target="../ink/ink44.xml"/><Relationship Id="rId7" Type="http://schemas.openxmlformats.org/officeDocument/2006/relationships/customXml" Target="../ink/ink26.xml"/><Relationship Id="rId12" Type="http://schemas.openxmlformats.org/officeDocument/2006/relationships/image" Target="../media/image35.png"/><Relationship Id="rId17" Type="http://schemas.openxmlformats.org/officeDocument/2006/relationships/customXml" Target="../ink/ink31.xml"/><Relationship Id="rId25" Type="http://schemas.openxmlformats.org/officeDocument/2006/relationships/customXml" Target="../ink/ink35.xml"/><Relationship Id="rId33" Type="http://schemas.openxmlformats.org/officeDocument/2006/relationships/customXml" Target="../ink/ink39.xml"/><Relationship Id="rId38" Type="http://schemas.openxmlformats.org/officeDocument/2006/relationships/image" Target="../media/image48.png"/><Relationship Id="rId2" Type="http://schemas.openxmlformats.org/officeDocument/2006/relationships/image" Target="../media/image30.png"/><Relationship Id="rId16" Type="http://schemas.openxmlformats.org/officeDocument/2006/relationships/image" Target="../media/image37.png"/><Relationship Id="rId20" Type="http://schemas.openxmlformats.org/officeDocument/2006/relationships/image" Target="../media/image39.png"/><Relationship Id="rId29" Type="http://schemas.openxmlformats.org/officeDocument/2006/relationships/customXml" Target="../ink/ink37.xml"/><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customXml" Target="../ink/ink28.xml"/><Relationship Id="rId24" Type="http://schemas.openxmlformats.org/officeDocument/2006/relationships/image" Target="../media/image41.png"/><Relationship Id="rId32" Type="http://schemas.openxmlformats.org/officeDocument/2006/relationships/image" Target="../media/image45.png"/><Relationship Id="rId37" Type="http://schemas.openxmlformats.org/officeDocument/2006/relationships/customXml" Target="../ink/ink41.xml"/><Relationship Id="rId40" Type="http://schemas.openxmlformats.org/officeDocument/2006/relationships/customXml" Target="../ink/ink43.xml"/><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43.png"/><Relationship Id="rId36"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customXml" Target="../ink/ink32.xml"/><Relationship Id="rId31" Type="http://schemas.openxmlformats.org/officeDocument/2006/relationships/customXml" Target="../ink/ink38.xml"/><Relationship Id="rId4" Type="http://schemas.openxmlformats.org/officeDocument/2006/relationships/image" Target="../media/image31.png"/><Relationship Id="rId9" Type="http://schemas.openxmlformats.org/officeDocument/2006/relationships/customXml" Target="../ink/ink27.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36.xml"/><Relationship Id="rId30" Type="http://schemas.openxmlformats.org/officeDocument/2006/relationships/image" Target="../media/image44.png"/><Relationship Id="rId35" Type="http://schemas.openxmlformats.org/officeDocument/2006/relationships/customXml" Target="../ink/ink40.xml"/><Relationship Id="rId43"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customXml" Target="../ink/ink50.xml"/><Relationship Id="rId18" Type="http://schemas.openxmlformats.org/officeDocument/2006/relationships/image" Target="../media/image59.png"/><Relationship Id="rId26" Type="http://schemas.openxmlformats.org/officeDocument/2006/relationships/image" Target="../media/image63.png"/><Relationship Id="rId3" Type="http://schemas.openxmlformats.org/officeDocument/2006/relationships/customXml" Target="../ink/ink45.xml"/><Relationship Id="rId21" Type="http://schemas.openxmlformats.org/officeDocument/2006/relationships/customXml" Target="../ink/ink54.xml"/><Relationship Id="rId34" Type="http://schemas.openxmlformats.org/officeDocument/2006/relationships/image" Target="../media/image67.png"/><Relationship Id="rId7" Type="http://schemas.openxmlformats.org/officeDocument/2006/relationships/customXml" Target="../ink/ink47.xml"/><Relationship Id="rId12" Type="http://schemas.openxmlformats.org/officeDocument/2006/relationships/image" Target="../media/image56.png"/><Relationship Id="rId17" Type="http://schemas.openxmlformats.org/officeDocument/2006/relationships/customXml" Target="../ink/ink52.xml"/><Relationship Id="rId25" Type="http://schemas.openxmlformats.org/officeDocument/2006/relationships/customXml" Target="../ink/ink56.xml"/><Relationship Id="rId33" Type="http://schemas.openxmlformats.org/officeDocument/2006/relationships/customXml" Target="../ink/ink60.xml"/><Relationship Id="rId2" Type="http://schemas.openxmlformats.org/officeDocument/2006/relationships/image" Target="../media/image51.png"/><Relationship Id="rId16" Type="http://schemas.openxmlformats.org/officeDocument/2006/relationships/image" Target="../media/image58.png"/><Relationship Id="rId20" Type="http://schemas.openxmlformats.org/officeDocument/2006/relationships/image" Target="../media/image60.png"/><Relationship Id="rId29" Type="http://schemas.openxmlformats.org/officeDocument/2006/relationships/customXml" Target="../ink/ink58.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customXml" Target="../ink/ink49.xml"/><Relationship Id="rId24" Type="http://schemas.openxmlformats.org/officeDocument/2006/relationships/image" Target="../media/image62.png"/><Relationship Id="rId32" Type="http://schemas.openxmlformats.org/officeDocument/2006/relationships/image" Target="../media/image66.png"/><Relationship Id="rId5" Type="http://schemas.openxmlformats.org/officeDocument/2006/relationships/customXml" Target="../ink/ink46.xml"/><Relationship Id="rId15" Type="http://schemas.openxmlformats.org/officeDocument/2006/relationships/customXml" Target="../ink/ink51.xml"/><Relationship Id="rId23" Type="http://schemas.openxmlformats.org/officeDocument/2006/relationships/customXml" Target="../ink/ink55.xml"/><Relationship Id="rId28" Type="http://schemas.openxmlformats.org/officeDocument/2006/relationships/image" Target="../media/image64.png"/><Relationship Id="rId36"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customXml" Target="../ink/ink53.xml"/><Relationship Id="rId31" Type="http://schemas.openxmlformats.org/officeDocument/2006/relationships/customXml" Target="../ink/ink59.xml"/><Relationship Id="rId4" Type="http://schemas.openxmlformats.org/officeDocument/2006/relationships/image" Target="../media/image52.png"/><Relationship Id="rId9" Type="http://schemas.openxmlformats.org/officeDocument/2006/relationships/customXml" Target="../ink/ink48.xml"/><Relationship Id="rId14" Type="http://schemas.openxmlformats.org/officeDocument/2006/relationships/image" Target="../media/image57.png"/><Relationship Id="rId22" Type="http://schemas.openxmlformats.org/officeDocument/2006/relationships/image" Target="../media/image61.png"/><Relationship Id="rId27" Type="http://schemas.openxmlformats.org/officeDocument/2006/relationships/customXml" Target="../ink/ink57.xml"/><Relationship Id="rId30" Type="http://schemas.openxmlformats.org/officeDocument/2006/relationships/image" Target="../media/image65.png"/><Relationship Id="rId35" Type="http://schemas.openxmlformats.org/officeDocument/2006/relationships/customXml" Target="../ink/ink61.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63" t="18146" r="2687" b="26445"/>
          <a:stretch/>
        </p:blipFill>
        <p:spPr>
          <a:xfrm>
            <a:off x="495300" y="802512"/>
            <a:ext cx="11186160" cy="3799968"/>
          </a:xfrm>
          <a:prstGeom prst="rect">
            <a:avLst/>
          </a:prstGeom>
        </p:spPr>
      </p:pic>
      <p:sp>
        <p:nvSpPr>
          <p:cNvPr id="5" name="TextBox 4"/>
          <p:cNvSpPr txBox="1"/>
          <p:nvPr/>
        </p:nvSpPr>
        <p:spPr>
          <a:xfrm>
            <a:off x="502920" y="5135880"/>
            <a:ext cx="11170920" cy="1477328"/>
          </a:xfrm>
          <a:prstGeom prst="rect">
            <a:avLst/>
          </a:prstGeom>
          <a:noFill/>
        </p:spPr>
        <p:txBody>
          <a:bodyPr wrap="square" rtlCol="0">
            <a:spAutoFit/>
          </a:bodyPr>
          <a:lstStyle/>
          <a:p>
            <a:r>
              <a:rPr lang="en-US" b="1" dirty="0"/>
              <a:t>Figure 1a – Anterior Left Wing</a:t>
            </a:r>
          </a:p>
          <a:p>
            <a:r>
              <a:rPr lang="en-US" dirty="0"/>
              <a:t>This recording depicts the beating of the anterior left wing during the cockroach’s flight. Spikes recorded with voltages above 1.0V were selected as points of interest; whereas anything below is likely noise. There are eight spikes over 0.2 seconds.</a:t>
            </a:r>
          </a:p>
          <a:p>
            <a:endParaRPr lang="en-US" dirty="0"/>
          </a:p>
        </p:txBody>
      </p:sp>
      <p:sp>
        <p:nvSpPr>
          <p:cNvPr id="6" name="TextBox 5"/>
          <p:cNvSpPr txBox="1"/>
          <p:nvPr/>
        </p:nvSpPr>
        <p:spPr>
          <a:xfrm>
            <a:off x="685800" y="4693920"/>
            <a:ext cx="11049000" cy="276999"/>
          </a:xfrm>
          <a:prstGeom prst="rect">
            <a:avLst/>
          </a:prstGeom>
          <a:noFill/>
        </p:spPr>
        <p:txBody>
          <a:bodyPr wrap="square" rtlCol="0">
            <a:spAutoFit/>
          </a:bodyPr>
          <a:lstStyle/>
          <a:p>
            <a:r>
              <a:rPr lang="en-US" sz="1200" dirty="0"/>
              <a:t>51.8                                                                                                		                  51.9					                                       52.0</a:t>
            </a:r>
          </a:p>
        </p:txBody>
      </p:sp>
      <p:cxnSp>
        <p:nvCxnSpPr>
          <p:cNvPr id="8" name="Straight Arrow Connector 7"/>
          <p:cNvCxnSpPr/>
          <p:nvPr/>
        </p:nvCxnSpPr>
        <p:spPr>
          <a:xfrm>
            <a:off x="1423686" y="1215342"/>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510260" y="1161327"/>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507129" y="1161327"/>
            <a:ext cx="46637" cy="269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08294" y="918258"/>
            <a:ext cx="302871" cy="90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30588" y="1008927"/>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18292" y="963592"/>
            <a:ext cx="405788" cy="4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699585" y="918258"/>
            <a:ext cx="86810" cy="60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212729" y="918258"/>
            <a:ext cx="327950" cy="176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85100" y="4832419"/>
            <a:ext cx="2372810" cy="369332"/>
          </a:xfrm>
          <a:prstGeom prst="rect">
            <a:avLst/>
          </a:prstGeom>
          <a:noFill/>
        </p:spPr>
        <p:txBody>
          <a:bodyPr wrap="square" rtlCol="0">
            <a:spAutoFit/>
          </a:bodyPr>
          <a:lstStyle/>
          <a:p>
            <a:r>
              <a:rPr lang="en-US" dirty="0"/>
              <a:t>Time (s)</a:t>
            </a:r>
          </a:p>
        </p:txBody>
      </p:sp>
      <p:sp>
        <p:nvSpPr>
          <p:cNvPr id="17" name="TextBox 16"/>
          <p:cNvSpPr txBox="1"/>
          <p:nvPr/>
        </p:nvSpPr>
        <p:spPr>
          <a:xfrm rot="16200000">
            <a:off x="-208347" y="2517829"/>
            <a:ext cx="1296365" cy="369332"/>
          </a:xfrm>
          <a:prstGeom prst="rect">
            <a:avLst/>
          </a:prstGeom>
          <a:noFill/>
        </p:spPr>
        <p:txBody>
          <a:bodyPr wrap="square" rtlCol="0">
            <a:spAutoFit/>
          </a:bodyPr>
          <a:lstStyle/>
          <a:p>
            <a:r>
              <a:rPr lang="en-US" dirty="0"/>
              <a:t>Voltage (V)</a:t>
            </a:r>
          </a:p>
        </p:txBody>
      </p:sp>
      <p:sp>
        <p:nvSpPr>
          <p:cNvPr id="21" name="TextBox 20"/>
          <p:cNvSpPr txBox="1"/>
          <p:nvPr/>
        </p:nvSpPr>
        <p:spPr>
          <a:xfrm>
            <a:off x="685800" y="374248"/>
            <a:ext cx="10995660" cy="369332"/>
          </a:xfrm>
          <a:prstGeom prst="rect">
            <a:avLst/>
          </a:prstGeom>
          <a:noFill/>
        </p:spPr>
        <p:txBody>
          <a:bodyPr wrap="square" rtlCol="0">
            <a:spAutoFit/>
          </a:bodyPr>
          <a:lstStyle/>
          <a:p>
            <a:r>
              <a:rPr lang="en-US" dirty="0"/>
              <a:t>Normal Flight Pattern EMG of Cockroach Anterior Left Wing</a:t>
            </a:r>
          </a:p>
        </p:txBody>
      </p:sp>
    </p:spTree>
    <p:extLst>
      <p:ext uri="{BB962C8B-B14F-4D97-AF65-F5344CB8AC3E}">
        <p14:creationId xmlns:p14="http://schemas.microsoft.com/office/powerpoint/2010/main" val="3997486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4963" b="29556"/>
          <a:stretch/>
        </p:blipFill>
        <p:spPr>
          <a:xfrm>
            <a:off x="0" y="919745"/>
            <a:ext cx="8128000" cy="1457960"/>
          </a:xfrm>
          <a:prstGeom prst="rect">
            <a:avLst/>
          </a:prstGeom>
          <a:ln w="12700">
            <a:solidFill>
              <a:schemeClr val="tx1"/>
            </a:solid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4518" b="29556"/>
          <a:stretch/>
        </p:blipFill>
        <p:spPr>
          <a:xfrm>
            <a:off x="0" y="2377705"/>
            <a:ext cx="8128000" cy="1468120"/>
          </a:xfrm>
          <a:prstGeom prst="rect">
            <a:avLst/>
          </a:prstGeom>
          <a:ln w="12700">
            <a:solidFill>
              <a:schemeClr val="tx1"/>
            </a:solidFill>
          </a:ln>
        </p:spPr>
      </p:pic>
      <p:cxnSp>
        <p:nvCxnSpPr>
          <p:cNvPr id="8" name="Straight Arrow Connector 7"/>
          <p:cNvCxnSpPr/>
          <p:nvPr/>
        </p:nvCxnSpPr>
        <p:spPr>
          <a:xfrm flipH="1">
            <a:off x="512618" y="1156427"/>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431473" y="959000"/>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761509" y="1114864"/>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64281" y="1080227"/>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646140" y="1114864"/>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310870" y="1114864"/>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886691" y="2135251"/>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401291" y="2226691"/>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960918" y="2226691"/>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234670" y="2320209"/>
            <a:ext cx="152400" cy="24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2400" t="24447" r="-401" b="43857"/>
          <a:stretch/>
        </p:blipFill>
        <p:spPr>
          <a:xfrm>
            <a:off x="0" y="3856302"/>
            <a:ext cx="8128000" cy="1314450"/>
          </a:xfrm>
          <a:prstGeom prst="rect">
            <a:avLst/>
          </a:prstGeom>
          <a:ln w="12700">
            <a:solidFill>
              <a:schemeClr val="tx1"/>
            </a:solidFill>
          </a:ln>
        </p:spPr>
      </p:pic>
      <p:cxnSp>
        <p:nvCxnSpPr>
          <p:cNvPr id="22" name="Straight Arrow Connector 21"/>
          <p:cNvCxnSpPr/>
          <p:nvPr/>
        </p:nvCxnSpPr>
        <p:spPr>
          <a:xfrm>
            <a:off x="1104900" y="3916945"/>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350510" y="3869609"/>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085699" y="3869609"/>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240481" y="3822358"/>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529458" y="3764862"/>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2031" t="22986" b="46796"/>
          <a:stretch/>
        </p:blipFill>
        <p:spPr>
          <a:xfrm>
            <a:off x="0" y="5181229"/>
            <a:ext cx="8128000" cy="1222693"/>
          </a:xfrm>
          <a:prstGeom prst="rect">
            <a:avLst/>
          </a:prstGeom>
          <a:ln w="12700">
            <a:solidFill>
              <a:schemeClr val="tx1"/>
            </a:solidFill>
          </a:ln>
        </p:spPr>
      </p:pic>
      <p:cxnSp>
        <p:nvCxnSpPr>
          <p:cNvPr id="44" name="Straight Arrow Connector 43"/>
          <p:cNvCxnSpPr/>
          <p:nvPr/>
        </p:nvCxnSpPr>
        <p:spPr>
          <a:xfrm>
            <a:off x="7306107" y="5303785"/>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141720" y="5303785"/>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846320" y="5242825"/>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397760" y="5273305"/>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252537" y="5273305"/>
            <a:ext cx="157163"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81963" y="6349510"/>
            <a:ext cx="7562127" cy="369332"/>
          </a:xfrm>
          <a:prstGeom prst="rect">
            <a:avLst/>
          </a:prstGeom>
        </p:spPr>
        <p:txBody>
          <a:bodyPr wrap="square">
            <a:spAutoFit/>
          </a:bodyPr>
          <a:lstStyle/>
          <a:p>
            <a:r>
              <a:rPr lang="en-US" dirty="0"/>
              <a:t>28.8			            28.9			          29.0</a:t>
            </a:r>
          </a:p>
        </p:txBody>
      </p:sp>
      <p:sp>
        <p:nvSpPr>
          <p:cNvPr id="50" name="Rectangle 49"/>
          <p:cNvSpPr/>
          <p:nvPr/>
        </p:nvSpPr>
        <p:spPr>
          <a:xfrm>
            <a:off x="3553691" y="6573985"/>
            <a:ext cx="933269" cy="369332"/>
          </a:xfrm>
          <a:prstGeom prst="rect">
            <a:avLst/>
          </a:prstGeom>
        </p:spPr>
        <p:txBody>
          <a:bodyPr wrap="none">
            <a:spAutoFit/>
          </a:bodyPr>
          <a:lstStyle/>
          <a:p>
            <a:r>
              <a:rPr lang="en-US" dirty="0"/>
              <a:t>Time (s)</a:t>
            </a:r>
          </a:p>
        </p:txBody>
      </p:sp>
      <p:sp>
        <p:nvSpPr>
          <p:cNvPr id="51" name="Rectangle 50"/>
          <p:cNvSpPr/>
          <p:nvPr/>
        </p:nvSpPr>
        <p:spPr>
          <a:xfrm>
            <a:off x="8785185" y="833261"/>
            <a:ext cx="3229236" cy="5078313"/>
          </a:xfrm>
          <a:prstGeom prst="rect">
            <a:avLst/>
          </a:prstGeom>
        </p:spPr>
        <p:txBody>
          <a:bodyPr wrap="square">
            <a:spAutoFit/>
          </a:bodyPr>
          <a:lstStyle/>
          <a:p>
            <a:r>
              <a:rPr lang="en-US" b="1" dirty="0"/>
              <a:t>Figure 3a – Flight of Cockroach After Administration of 6 drops </a:t>
            </a:r>
            <a:r>
              <a:rPr lang="en-US" b="1" dirty="0" err="1"/>
              <a:t>EtOH</a:t>
            </a:r>
            <a:r>
              <a:rPr lang="en-US" b="1" dirty="0"/>
              <a:t>.</a:t>
            </a:r>
          </a:p>
          <a:p>
            <a:r>
              <a:rPr lang="en-US" dirty="0"/>
              <a:t>The EMG recording here depicts the activity of all wings on the cockroach over the course of about 0.2 s after the cockroach ingested 6.0 drops of 1/11 parts </a:t>
            </a:r>
            <a:r>
              <a:rPr lang="en-US" dirty="0" err="1"/>
              <a:t>EtOH</a:t>
            </a:r>
            <a:r>
              <a:rPr lang="en-US" dirty="0"/>
              <a:t>. The red EMG represents the anterior left wing, the blue represents the anterior right, the green represent posterior left wing, and the pink represents the posterior right wing. The blue arrows show points of interest which likely depict beating of the wings.</a:t>
            </a:r>
          </a:p>
          <a:p>
            <a:endParaRPr lang="en-US" b="1" dirty="0"/>
          </a:p>
        </p:txBody>
      </p:sp>
      <p:sp>
        <p:nvSpPr>
          <p:cNvPr id="52" name="Rectangle 51"/>
          <p:cNvSpPr/>
          <p:nvPr/>
        </p:nvSpPr>
        <p:spPr>
          <a:xfrm>
            <a:off x="-107046" y="567223"/>
            <a:ext cx="8235045" cy="369332"/>
          </a:xfrm>
          <a:prstGeom prst="rect">
            <a:avLst/>
          </a:prstGeom>
        </p:spPr>
        <p:txBody>
          <a:bodyPr wrap="square">
            <a:spAutoFit/>
          </a:bodyPr>
          <a:lstStyle/>
          <a:p>
            <a:r>
              <a:rPr lang="en-US" dirty="0"/>
              <a:t>Cockroach Flight Pattern EMG After Ingestion of six drops of 1/11 Parts </a:t>
            </a:r>
            <a:r>
              <a:rPr lang="en-US" dirty="0" err="1"/>
              <a:t>EtOH</a:t>
            </a:r>
            <a:endParaRPr lang="en-US" dirty="0"/>
          </a:p>
        </p:txBody>
      </p:sp>
    </p:spTree>
    <p:extLst>
      <p:ext uri="{BB962C8B-B14F-4D97-AF65-F5344CB8AC3E}">
        <p14:creationId xmlns:p14="http://schemas.microsoft.com/office/powerpoint/2010/main" val="32322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933" t="22194" r="4114" b="21519"/>
          <a:stretch/>
        </p:blipFill>
        <p:spPr>
          <a:xfrm>
            <a:off x="399328" y="474561"/>
            <a:ext cx="10967012" cy="3860157"/>
          </a:xfrm>
          <a:prstGeom prst="rect">
            <a:avLst/>
          </a:prstGeom>
        </p:spPr>
      </p:pic>
      <p:sp>
        <p:nvSpPr>
          <p:cNvPr id="7" name="Rectangle 6"/>
          <p:cNvSpPr/>
          <p:nvPr/>
        </p:nvSpPr>
        <p:spPr>
          <a:xfrm>
            <a:off x="450448" y="4334718"/>
            <a:ext cx="10864771" cy="276999"/>
          </a:xfrm>
          <a:prstGeom prst="rect">
            <a:avLst/>
          </a:prstGeom>
        </p:spPr>
        <p:txBody>
          <a:bodyPr wrap="square">
            <a:spAutoFit/>
          </a:bodyPr>
          <a:lstStyle/>
          <a:p>
            <a:r>
              <a:rPr lang="en-US" sz="1200" dirty="0"/>
              <a:t>51.8                                                                                                		              51.9				                                                        52.0</a:t>
            </a:r>
          </a:p>
        </p:txBody>
      </p:sp>
      <p:sp>
        <p:nvSpPr>
          <p:cNvPr id="8" name="TextBox 7"/>
          <p:cNvSpPr txBox="1"/>
          <p:nvPr/>
        </p:nvSpPr>
        <p:spPr>
          <a:xfrm>
            <a:off x="567159" y="4878729"/>
            <a:ext cx="10845479" cy="1477328"/>
          </a:xfrm>
          <a:prstGeom prst="rect">
            <a:avLst/>
          </a:prstGeom>
          <a:noFill/>
        </p:spPr>
        <p:txBody>
          <a:bodyPr wrap="square" rtlCol="0">
            <a:spAutoFit/>
          </a:bodyPr>
          <a:lstStyle/>
          <a:p>
            <a:r>
              <a:rPr lang="en-US" b="1" dirty="0"/>
              <a:t>Figure 1b – Anterior Right Wing</a:t>
            </a:r>
          </a:p>
          <a:p>
            <a:r>
              <a:rPr lang="en-US" dirty="0"/>
              <a:t>This recording depicts the beating of the anterior right wing during the cockroach’s flight. Spikes recorded with voltages above 1.5V were selected as points of interest; whereas anything below is likely noise. There are eight spikes over 0.2 seconds.</a:t>
            </a:r>
          </a:p>
          <a:p>
            <a:endParaRPr lang="en-US" dirty="0"/>
          </a:p>
        </p:txBody>
      </p:sp>
      <p:sp>
        <p:nvSpPr>
          <p:cNvPr id="9" name="TextBox 8"/>
          <p:cNvSpPr txBox="1"/>
          <p:nvPr/>
        </p:nvSpPr>
        <p:spPr>
          <a:xfrm rot="16200000">
            <a:off x="-445627" y="2219972"/>
            <a:ext cx="1556795" cy="369332"/>
          </a:xfrm>
          <a:prstGeom prst="rect">
            <a:avLst/>
          </a:prstGeom>
          <a:noFill/>
        </p:spPr>
        <p:txBody>
          <a:bodyPr wrap="square" rtlCol="0">
            <a:spAutoFit/>
          </a:bodyPr>
          <a:lstStyle/>
          <a:p>
            <a:r>
              <a:rPr lang="en-US" dirty="0"/>
              <a:t>Voltage (V)</a:t>
            </a:r>
          </a:p>
        </p:txBody>
      </p:sp>
      <p:sp>
        <p:nvSpPr>
          <p:cNvPr id="10" name="TextBox 9"/>
          <p:cNvSpPr txBox="1"/>
          <p:nvPr/>
        </p:nvSpPr>
        <p:spPr>
          <a:xfrm>
            <a:off x="5260694" y="4514921"/>
            <a:ext cx="2013994" cy="369332"/>
          </a:xfrm>
          <a:prstGeom prst="rect">
            <a:avLst/>
          </a:prstGeom>
          <a:noFill/>
        </p:spPr>
        <p:txBody>
          <a:bodyPr wrap="square" rtlCol="0">
            <a:spAutoFit/>
          </a:bodyPr>
          <a:lstStyle/>
          <a:p>
            <a:r>
              <a:rPr lang="en-US" dirty="0"/>
              <a:t>Time (s)</a:t>
            </a:r>
          </a:p>
        </p:txBody>
      </p:sp>
      <p:cxnSp>
        <p:nvCxnSpPr>
          <p:cNvPr id="11" name="Straight Arrow Connector 10"/>
          <p:cNvCxnSpPr/>
          <p:nvPr/>
        </p:nvCxnSpPr>
        <p:spPr>
          <a:xfrm>
            <a:off x="5999281" y="833376"/>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69814" y="707985"/>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071828" y="908610"/>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80304" y="628891"/>
            <a:ext cx="225707" cy="204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018590" y="497712"/>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41266" y="497712"/>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976167" y="578735"/>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262886" y="758140"/>
            <a:ext cx="599955" cy="75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58970" y="163974"/>
            <a:ext cx="5885201" cy="369332"/>
          </a:xfrm>
          <a:prstGeom prst="rect">
            <a:avLst/>
          </a:prstGeom>
        </p:spPr>
        <p:txBody>
          <a:bodyPr wrap="none">
            <a:spAutoFit/>
          </a:bodyPr>
          <a:lstStyle/>
          <a:p>
            <a:r>
              <a:rPr lang="en-US" dirty="0"/>
              <a:t>Normal Flight Pattern EMG of Cockroach Anterior Right Wing</a:t>
            </a:r>
          </a:p>
        </p:txBody>
      </p:sp>
    </p:spTree>
    <p:extLst>
      <p:ext uri="{BB962C8B-B14F-4D97-AF65-F5344CB8AC3E}">
        <p14:creationId xmlns:p14="http://schemas.microsoft.com/office/powerpoint/2010/main" val="2833135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875" t="21185" r="4333" b="27778"/>
          <a:stretch/>
        </p:blipFill>
        <p:spPr>
          <a:xfrm>
            <a:off x="462280" y="528320"/>
            <a:ext cx="11069320" cy="3500120"/>
          </a:xfrm>
          <a:prstGeom prst="rect">
            <a:avLst/>
          </a:prstGeom>
        </p:spPr>
      </p:pic>
      <p:sp>
        <p:nvSpPr>
          <p:cNvPr id="5" name="Rectangle 4"/>
          <p:cNvSpPr/>
          <p:nvPr/>
        </p:nvSpPr>
        <p:spPr>
          <a:xfrm>
            <a:off x="604520" y="4028440"/>
            <a:ext cx="11262360" cy="276999"/>
          </a:xfrm>
          <a:prstGeom prst="rect">
            <a:avLst/>
          </a:prstGeom>
        </p:spPr>
        <p:txBody>
          <a:bodyPr wrap="square">
            <a:spAutoFit/>
          </a:bodyPr>
          <a:lstStyle/>
          <a:p>
            <a:r>
              <a:rPr lang="en-US" sz="1200" dirty="0"/>
              <a:t>51.8                                                                                                		                       51.9                 	    		                                                                52.0</a:t>
            </a:r>
          </a:p>
        </p:txBody>
      </p:sp>
      <p:sp>
        <p:nvSpPr>
          <p:cNvPr id="6" name="TextBox 5"/>
          <p:cNvSpPr txBox="1"/>
          <p:nvPr/>
        </p:nvSpPr>
        <p:spPr>
          <a:xfrm>
            <a:off x="5694680" y="4166939"/>
            <a:ext cx="1920240" cy="369332"/>
          </a:xfrm>
          <a:prstGeom prst="rect">
            <a:avLst/>
          </a:prstGeom>
          <a:noFill/>
        </p:spPr>
        <p:txBody>
          <a:bodyPr wrap="square" rtlCol="0">
            <a:spAutoFit/>
          </a:bodyPr>
          <a:lstStyle/>
          <a:p>
            <a:r>
              <a:rPr lang="en-US" dirty="0"/>
              <a:t>Times (s)</a:t>
            </a:r>
          </a:p>
        </p:txBody>
      </p:sp>
      <p:sp>
        <p:nvSpPr>
          <p:cNvPr id="7" name="TextBox 6"/>
          <p:cNvSpPr txBox="1"/>
          <p:nvPr/>
        </p:nvSpPr>
        <p:spPr>
          <a:xfrm rot="16200000">
            <a:off x="-382786" y="2093714"/>
            <a:ext cx="1605280" cy="369332"/>
          </a:xfrm>
          <a:prstGeom prst="rect">
            <a:avLst/>
          </a:prstGeom>
          <a:noFill/>
        </p:spPr>
        <p:txBody>
          <a:bodyPr wrap="square" rtlCol="0">
            <a:spAutoFit/>
          </a:bodyPr>
          <a:lstStyle/>
          <a:p>
            <a:r>
              <a:rPr lang="en-US" dirty="0"/>
              <a:t>Voltage (V)</a:t>
            </a:r>
          </a:p>
        </p:txBody>
      </p:sp>
      <p:sp>
        <p:nvSpPr>
          <p:cNvPr id="8" name="Rectangle 7"/>
          <p:cNvSpPr/>
          <p:nvPr/>
        </p:nvSpPr>
        <p:spPr>
          <a:xfrm>
            <a:off x="462280" y="4514195"/>
            <a:ext cx="11015948" cy="1477328"/>
          </a:xfrm>
          <a:prstGeom prst="rect">
            <a:avLst/>
          </a:prstGeom>
        </p:spPr>
        <p:txBody>
          <a:bodyPr wrap="square">
            <a:spAutoFit/>
          </a:bodyPr>
          <a:lstStyle/>
          <a:p>
            <a:r>
              <a:rPr lang="en-US" b="1" dirty="0"/>
              <a:t>Figure 1c – Posterior Left Wing</a:t>
            </a:r>
          </a:p>
          <a:p>
            <a:r>
              <a:rPr lang="en-US" dirty="0"/>
              <a:t>This recording depicts the beating of the posterior left wing during the cockroach’s flight. Spikes recorded with voltages above 0.2V were selected as points of interest; whereas anything below is likely noise. There are five spikes over 0.2 seconds.</a:t>
            </a:r>
          </a:p>
          <a:p>
            <a:endParaRPr lang="en-US" dirty="0"/>
          </a:p>
        </p:txBody>
      </p:sp>
      <p:cxnSp>
        <p:nvCxnSpPr>
          <p:cNvPr id="9" name="Straight Arrow Connector 8"/>
          <p:cNvCxnSpPr/>
          <p:nvPr/>
        </p:nvCxnSpPr>
        <p:spPr>
          <a:xfrm>
            <a:off x="9260357" y="883079"/>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551259" y="837359"/>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07811" y="883079"/>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23997" y="853952"/>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905794" y="853952"/>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4520" y="207621"/>
            <a:ext cx="5830507" cy="369332"/>
          </a:xfrm>
          <a:prstGeom prst="rect">
            <a:avLst/>
          </a:prstGeom>
        </p:spPr>
        <p:txBody>
          <a:bodyPr wrap="none">
            <a:spAutoFit/>
          </a:bodyPr>
          <a:lstStyle/>
          <a:p>
            <a:r>
              <a:rPr lang="en-US" dirty="0"/>
              <a:t>Normal Flight Pattern EMG of Cockroach Posterior Left Wing</a:t>
            </a:r>
          </a:p>
        </p:txBody>
      </p:sp>
    </p:spTree>
    <p:extLst>
      <p:ext uri="{BB962C8B-B14F-4D97-AF65-F5344CB8AC3E}">
        <p14:creationId xmlns:p14="http://schemas.microsoft.com/office/powerpoint/2010/main" val="2269665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875" t="21629" r="4708" b="22000"/>
          <a:stretch/>
        </p:blipFill>
        <p:spPr>
          <a:xfrm>
            <a:off x="594360" y="650240"/>
            <a:ext cx="10302240" cy="3865880"/>
          </a:xfrm>
          <a:prstGeom prst="rect">
            <a:avLst/>
          </a:prstGeom>
        </p:spPr>
      </p:pic>
      <p:sp>
        <p:nvSpPr>
          <p:cNvPr id="5" name="Rectangle 4"/>
          <p:cNvSpPr/>
          <p:nvPr/>
        </p:nvSpPr>
        <p:spPr>
          <a:xfrm>
            <a:off x="716280" y="4516120"/>
            <a:ext cx="11028680" cy="276999"/>
          </a:xfrm>
          <a:prstGeom prst="rect">
            <a:avLst/>
          </a:prstGeom>
        </p:spPr>
        <p:txBody>
          <a:bodyPr wrap="square">
            <a:spAutoFit/>
          </a:bodyPr>
          <a:lstStyle/>
          <a:p>
            <a:r>
              <a:rPr lang="en-US" sz="1200" dirty="0"/>
              <a:t>51.8                                                                                                		              51.9				                                                52.0</a:t>
            </a:r>
          </a:p>
        </p:txBody>
      </p:sp>
      <p:cxnSp>
        <p:nvCxnSpPr>
          <p:cNvPr id="6" name="Straight Arrow Connector 5"/>
          <p:cNvCxnSpPr/>
          <p:nvPr/>
        </p:nvCxnSpPr>
        <p:spPr>
          <a:xfrm>
            <a:off x="8344094" y="1290576"/>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953607" y="1211673"/>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818157" y="1138432"/>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327156" y="1138432"/>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625" y="1211673"/>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84350" y="845657"/>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651369" y="931761"/>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22864" y="1084161"/>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282049" y="1267297"/>
            <a:ext cx="127322" cy="71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42280" y="4654619"/>
            <a:ext cx="1163320" cy="369332"/>
          </a:xfrm>
          <a:prstGeom prst="rect">
            <a:avLst/>
          </a:prstGeom>
          <a:noFill/>
        </p:spPr>
        <p:txBody>
          <a:bodyPr wrap="square" rtlCol="0">
            <a:spAutoFit/>
          </a:bodyPr>
          <a:lstStyle/>
          <a:p>
            <a:r>
              <a:rPr lang="en-US" dirty="0"/>
              <a:t>Time (s)</a:t>
            </a:r>
          </a:p>
        </p:txBody>
      </p:sp>
      <p:sp>
        <p:nvSpPr>
          <p:cNvPr id="16" name="TextBox 15"/>
          <p:cNvSpPr txBox="1"/>
          <p:nvPr/>
        </p:nvSpPr>
        <p:spPr>
          <a:xfrm rot="16200000">
            <a:off x="-247875" y="2377516"/>
            <a:ext cx="1412240" cy="369332"/>
          </a:xfrm>
          <a:prstGeom prst="rect">
            <a:avLst/>
          </a:prstGeom>
          <a:noFill/>
        </p:spPr>
        <p:txBody>
          <a:bodyPr wrap="square" rtlCol="0">
            <a:spAutoFit/>
          </a:bodyPr>
          <a:lstStyle/>
          <a:p>
            <a:r>
              <a:rPr lang="en-US" dirty="0"/>
              <a:t>Voltage (V)</a:t>
            </a:r>
          </a:p>
        </p:txBody>
      </p:sp>
      <p:sp>
        <p:nvSpPr>
          <p:cNvPr id="17" name="TextBox 16"/>
          <p:cNvSpPr txBox="1"/>
          <p:nvPr/>
        </p:nvSpPr>
        <p:spPr>
          <a:xfrm>
            <a:off x="822863" y="5146040"/>
            <a:ext cx="10512609" cy="1477328"/>
          </a:xfrm>
          <a:prstGeom prst="rect">
            <a:avLst/>
          </a:prstGeom>
          <a:noFill/>
        </p:spPr>
        <p:txBody>
          <a:bodyPr wrap="square" rtlCol="0">
            <a:spAutoFit/>
          </a:bodyPr>
          <a:lstStyle/>
          <a:p>
            <a:r>
              <a:rPr lang="en-US" b="1" dirty="0"/>
              <a:t>Figure 1d – Posterior Right Wing</a:t>
            </a:r>
          </a:p>
          <a:p>
            <a:r>
              <a:rPr lang="en-US" dirty="0"/>
              <a:t>This recording depicts the beating of the posterior right wing during the cockroach’s flight. Spikes recorded with voltages above 0.15V were selected as points of interest; whereas anything below is likely noise. There are eight spikes over 0.2 seconds.</a:t>
            </a:r>
          </a:p>
          <a:p>
            <a:endParaRPr lang="en-US" b="1" dirty="0"/>
          </a:p>
        </p:txBody>
      </p:sp>
      <p:sp>
        <p:nvSpPr>
          <p:cNvPr id="2" name="Rectangle 1"/>
          <p:cNvSpPr/>
          <p:nvPr/>
        </p:nvSpPr>
        <p:spPr>
          <a:xfrm>
            <a:off x="716280" y="361908"/>
            <a:ext cx="5955476" cy="369332"/>
          </a:xfrm>
          <a:prstGeom prst="rect">
            <a:avLst/>
          </a:prstGeom>
        </p:spPr>
        <p:txBody>
          <a:bodyPr wrap="none">
            <a:spAutoFit/>
          </a:bodyPr>
          <a:lstStyle/>
          <a:p>
            <a:r>
              <a:rPr lang="en-US" dirty="0"/>
              <a:t>Normal Flight Pattern EMG of Cockroach Posterior Right Wing</a:t>
            </a:r>
          </a:p>
        </p:txBody>
      </p:sp>
    </p:spTree>
    <p:extLst>
      <p:ext uri="{BB962C8B-B14F-4D97-AF65-F5344CB8AC3E}">
        <p14:creationId xmlns:p14="http://schemas.microsoft.com/office/powerpoint/2010/main" val="3403002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83" t="12815" r="6376" b="12148"/>
          <a:stretch/>
        </p:blipFill>
        <p:spPr>
          <a:xfrm>
            <a:off x="71120" y="878840"/>
            <a:ext cx="12120880" cy="3520440"/>
          </a:xfrm>
          <a:prstGeom prst="rect">
            <a:avLst/>
          </a:prstGeom>
        </p:spPr>
      </p:pic>
      <p:sp>
        <p:nvSpPr>
          <p:cNvPr id="5" name="TextBox 4"/>
          <p:cNvSpPr txBox="1"/>
          <p:nvPr/>
        </p:nvSpPr>
        <p:spPr>
          <a:xfrm>
            <a:off x="5750560" y="4399280"/>
            <a:ext cx="1463040" cy="369332"/>
          </a:xfrm>
          <a:prstGeom prst="rect">
            <a:avLst/>
          </a:prstGeom>
          <a:noFill/>
        </p:spPr>
        <p:txBody>
          <a:bodyPr wrap="square" rtlCol="0">
            <a:spAutoFit/>
          </a:bodyPr>
          <a:lstStyle/>
          <a:p>
            <a:r>
              <a:rPr lang="en-US" dirty="0"/>
              <a:t>Time (s)</a:t>
            </a:r>
          </a:p>
        </p:txBody>
      </p:sp>
      <p:sp>
        <p:nvSpPr>
          <p:cNvPr id="6" name="TextBox 5"/>
          <p:cNvSpPr txBox="1"/>
          <p:nvPr/>
        </p:nvSpPr>
        <p:spPr>
          <a:xfrm>
            <a:off x="71119" y="4897120"/>
            <a:ext cx="11495847" cy="1477328"/>
          </a:xfrm>
          <a:prstGeom prst="rect">
            <a:avLst/>
          </a:prstGeom>
          <a:noFill/>
        </p:spPr>
        <p:txBody>
          <a:bodyPr wrap="square" rtlCol="0">
            <a:spAutoFit/>
          </a:bodyPr>
          <a:lstStyle/>
          <a:p>
            <a:r>
              <a:rPr lang="en-US" b="1" dirty="0"/>
              <a:t>Figure 2a – Unhindered Cockroach Flight</a:t>
            </a:r>
          </a:p>
          <a:p>
            <a:r>
              <a:rPr lang="en-US" dirty="0"/>
              <a:t>The EMG recording above depicts the activity of all wings on the cockroach over the course of about 4 seconds without any applied hindrances (wind current was normally projected directly in front of the roach). The red EMG represents the anterior left wing, the blue represents the anterior right, the green represent posterior left wing, and the pink represents the posterior right wing. </a:t>
            </a:r>
          </a:p>
        </p:txBody>
      </p:sp>
      <p:sp>
        <p:nvSpPr>
          <p:cNvPr id="2" name="Rectangle 1"/>
          <p:cNvSpPr/>
          <p:nvPr/>
        </p:nvSpPr>
        <p:spPr>
          <a:xfrm>
            <a:off x="-59751" y="578299"/>
            <a:ext cx="4029245" cy="369332"/>
          </a:xfrm>
          <a:prstGeom prst="rect">
            <a:avLst/>
          </a:prstGeom>
        </p:spPr>
        <p:txBody>
          <a:bodyPr wrap="none">
            <a:spAutoFit/>
          </a:bodyPr>
          <a:lstStyle/>
          <a:p>
            <a:r>
              <a:rPr lang="en-US" dirty="0"/>
              <a:t>Normal Flight Pattern EMG of Cockroach </a:t>
            </a:r>
          </a:p>
        </p:txBody>
      </p:sp>
    </p:spTree>
    <p:extLst>
      <p:ext uri="{BB962C8B-B14F-4D97-AF65-F5344CB8AC3E}">
        <p14:creationId xmlns:p14="http://schemas.microsoft.com/office/powerpoint/2010/main" val="411178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815" r="6458" b="12519"/>
          <a:stretch/>
        </p:blipFill>
        <p:spPr>
          <a:xfrm>
            <a:off x="0" y="756212"/>
            <a:ext cx="12192000" cy="3952947"/>
          </a:xfrm>
          <a:prstGeom prst="rect">
            <a:avLst/>
          </a:prstGeom>
        </p:spPr>
      </p:pic>
      <p:sp>
        <p:nvSpPr>
          <p:cNvPr id="7" name="Rectangle 6"/>
          <p:cNvSpPr/>
          <p:nvPr/>
        </p:nvSpPr>
        <p:spPr>
          <a:xfrm>
            <a:off x="5629365" y="4641334"/>
            <a:ext cx="933269" cy="2031325"/>
          </a:xfrm>
          <a:prstGeom prst="rect">
            <a:avLst/>
          </a:prstGeom>
        </p:spPr>
        <p:txBody>
          <a:bodyPr wrap="none">
            <a:spAutoFit/>
          </a:bodyPr>
          <a:lstStyle/>
          <a:p>
            <a:r>
              <a:rPr lang="en-US" dirty="0"/>
              <a:t>Time (s)</a:t>
            </a:r>
          </a:p>
          <a:p>
            <a:endParaRPr lang="en-US" dirty="0"/>
          </a:p>
          <a:p>
            <a:endParaRPr lang="en-US" dirty="0"/>
          </a:p>
          <a:p>
            <a:endParaRPr lang="en-US" dirty="0"/>
          </a:p>
          <a:p>
            <a:endParaRPr lang="en-US" dirty="0"/>
          </a:p>
          <a:p>
            <a:endParaRPr lang="en-US" dirty="0"/>
          </a:p>
          <a:p>
            <a:endParaRPr lang="en-US" dirty="0"/>
          </a:p>
        </p:txBody>
      </p:sp>
      <p:sp>
        <p:nvSpPr>
          <p:cNvPr id="8" name="Rectangle 7"/>
          <p:cNvSpPr/>
          <p:nvPr/>
        </p:nvSpPr>
        <p:spPr>
          <a:xfrm>
            <a:off x="-60237" y="4952108"/>
            <a:ext cx="12178931" cy="1754326"/>
          </a:xfrm>
          <a:prstGeom prst="rect">
            <a:avLst/>
          </a:prstGeom>
        </p:spPr>
        <p:txBody>
          <a:bodyPr wrap="square">
            <a:spAutoFit/>
          </a:bodyPr>
          <a:lstStyle/>
          <a:p>
            <a:r>
              <a:rPr lang="en-US" b="1" dirty="0"/>
              <a:t>Figure 2b – Wind Applied to Left of Cockroach During Flight.</a:t>
            </a:r>
          </a:p>
          <a:p>
            <a:r>
              <a:rPr lang="en-US" dirty="0"/>
              <a:t>The EMG recording above depicts the activity of all wings on the cockroach over the course of about 4 seconds with an applied wind current to the left of the cockroach. The red EMG represents the anterior left wing, the blue represents the anterior right, the green represent posterior left wing, and the pink represents the posterior right wing. Highlighted in blue shows area of decreased or no activity. </a:t>
            </a:r>
          </a:p>
          <a:p>
            <a:endParaRPr lang="en-US" b="1" dirty="0"/>
          </a:p>
        </p:txBody>
      </p:sp>
      <p:sp>
        <p:nvSpPr>
          <p:cNvPr id="2" name="TextBox 1"/>
          <p:cNvSpPr txBox="1"/>
          <p:nvPr/>
        </p:nvSpPr>
        <p:spPr>
          <a:xfrm>
            <a:off x="0" y="304800"/>
            <a:ext cx="12192000" cy="369332"/>
          </a:xfrm>
          <a:prstGeom prst="rect">
            <a:avLst/>
          </a:prstGeom>
          <a:noFill/>
        </p:spPr>
        <p:txBody>
          <a:bodyPr wrap="square" rtlCol="0">
            <a:spAutoFit/>
          </a:bodyPr>
          <a:lstStyle/>
          <a:p>
            <a:r>
              <a:rPr lang="en-US" dirty="0"/>
              <a:t>Flight Pattern During Applied Wind Current to Left Side of Cockroach </a:t>
            </a:r>
          </a:p>
        </p:txBody>
      </p:sp>
      <mc:AlternateContent xmlns:mc="http://schemas.openxmlformats.org/markup-compatibility/2006" xmlns:p14="http://schemas.microsoft.com/office/powerpoint/2010/main">
        <mc:Choice Requires="p14">
          <p:contentPart p14:bwMode="auto" r:id="rId3">
            <p14:nvContentPartPr>
              <p14:cNvPr id="21" name="Ink 20"/>
              <p14:cNvContentPartPr/>
              <p14:nvPr/>
            </p14:nvContentPartPr>
            <p14:xfrm>
              <a:off x="3008411" y="2472898"/>
              <a:ext cx="1575072" cy="21456"/>
            </p14:xfrm>
          </p:contentPart>
        </mc:Choice>
        <mc:Fallback xmlns="">
          <p:pic>
            <p:nvPicPr>
              <p:cNvPr id="21" name="Ink 20"/>
              <p:cNvPicPr/>
              <p:nvPr/>
            </p:nvPicPr>
            <p:blipFill>
              <a:blip r:embed="rId4"/>
              <a:stretch>
                <a:fillRect/>
              </a:stretch>
            </p:blipFill>
            <p:spPr>
              <a:xfrm>
                <a:off x="2994014" y="2444759"/>
                <a:ext cx="1603867" cy="7773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p14:cNvContentPartPr/>
              <p14:nvPr/>
            </p14:nvContentPartPr>
            <p14:xfrm>
              <a:off x="5211755" y="2482690"/>
              <a:ext cx="415152" cy="18864"/>
            </p14:xfrm>
          </p:contentPart>
        </mc:Choice>
        <mc:Fallback xmlns="">
          <p:pic>
            <p:nvPicPr>
              <p:cNvPr id="22" name="Ink 21"/>
              <p:cNvPicPr/>
              <p:nvPr/>
            </p:nvPicPr>
            <p:blipFill>
              <a:blip r:embed="rId6"/>
              <a:stretch>
                <a:fillRect/>
              </a:stretch>
            </p:blipFill>
            <p:spPr>
              <a:xfrm>
                <a:off x="5197365" y="2454216"/>
                <a:ext cx="443932" cy="7581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p14:cNvContentPartPr/>
              <p14:nvPr/>
            </p14:nvContentPartPr>
            <p14:xfrm>
              <a:off x="5214779" y="3362242"/>
              <a:ext cx="399456" cy="11808"/>
            </p14:xfrm>
          </p:contentPart>
        </mc:Choice>
        <mc:Fallback xmlns="">
          <p:pic>
            <p:nvPicPr>
              <p:cNvPr id="23" name="Ink 22"/>
              <p:cNvPicPr/>
              <p:nvPr/>
            </p:nvPicPr>
            <p:blipFill>
              <a:blip r:embed="rId8"/>
              <a:stretch>
                <a:fillRect/>
              </a:stretch>
            </p:blipFill>
            <p:spPr>
              <a:xfrm>
                <a:off x="5200397" y="3334458"/>
                <a:ext cx="428220" cy="6737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p14:cNvContentPartPr/>
              <p14:nvPr/>
            </p14:nvContentPartPr>
            <p14:xfrm>
              <a:off x="2964923" y="3354610"/>
              <a:ext cx="1685664" cy="40320"/>
            </p14:xfrm>
          </p:contentPart>
        </mc:Choice>
        <mc:Fallback xmlns="">
          <p:pic>
            <p:nvPicPr>
              <p:cNvPr id="24" name="Ink 23"/>
              <p:cNvPicPr/>
              <p:nvPr/>
            </p:nvPicPr>
            <p:blipFill>
              <a:blip r:embed="rId10"/>
              <a:stretch>
                <a:fillRect/>
              </a:stretch>
            </p:blipFill>
            <p:spPr>
              <a:xfrm>
                <a:off x="2950525" y="3326065"/>
                <a:ext cx="1714460" cy="974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p14:cNvContentPartPr/>
              <p14:nvPr/>
            </p14:nvContentPartPr>
            <p14:xfrm>
              <a:off x="1277963" y="3369010"/>
              <a:ext cx="407376" cy="32400"/>
            </p14:xfrm>
          </p:contentPart>
        </mc:Choice>
        <mc:Fallback xmlns="">
          <p:pic>
            <p:nvPicPr>
              <p:cNvPr id="25" name="Ink 24"/>
              <p:cNvPicPr/>
              <p:nvPr/>
            </p:nvPicPr>
            <p:blipFill>
              <a:blip r:embed="rId12"/>
              <a:stretch>
                <a:fillRect/>
              </a:stretch>
            </p:blipFill>
            <p:spPr>
              <a:xfrm>
                <a:off x="1263581" y="3340526"/>
                <a:ext cx="436140" cy="8936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p14:cNvContentPartPr/>
              <p14:nvPr/>
            </p14:nvContentPartPr>
            <p14:xfrm>
              <a:off x="1198619" y="2463538"/>
              <a:ext cx="515664" cy="117648"/>
            </p14:xfrm>
          </p:contentPart>
        </mc:Choice>
        <mc:Fallback xmlns="">
          <p:pic>
            <p:nvPicPr>
              <p:cNvPr id="26" name="Ink 25"/>
              <p:cNvPicPr/>
              <p:nvPr/>
            </p:nvPicPr>
            <p:blipFill>
              <a:blip r:embed="rId14"/>
              <a:stretch>
                <a:fillRect/>
              </a:stretch>
            </p:blipFill>
            <p:spPr>
              <a:xfrm>
                <a:off x="1184225" y="2434843"/>
                <a:ext cx="544452" cy="17503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p14:cNvContentPartPr/>
              <p14:nvPr/>
            </p14:nvContentPartPr>
            <p14:xfrm>
              <a:off x="2953691" y="1322338"/>
              <a:ext cx="1172880" cy="27072"/>
            </p14:xfrm>
          </p:contentPart>
        </mc:Choice>
        <mc:Fallback xmlns="">
          <p:pic>
            <p:nvPicPr>
              <p:cNvPr id="27" name="Ink 26"/>
              <p:cNvPicPr/>
              <p:nvPr/>
            </p:nvPicPr>
            <p:blipFill>
              <a:blip r:embed="rId16"/>
              <a:stretch>
                <a:fillRect/>
              </a:stretch>
            </p:blipFill>
            <p:spPr>
              <a:xfrm>
                <a:off x="2939295" y="1293841"/>
                <a:ext cx="1201671" cy="8406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p14:cNvContentPartPr/>
              <p14:nvPr/>
            </p14:nvContentPartPr>
            <p14:xfrm>
              <a:off x="5237387" y="1357474"/>
              <a:ext cx="354240" cy="45072"/>
            </p14:xfrm>
          </p:contentPart>
        </mc:Choice>
        <mc:Fallback xmlns="">
          <p:pic>
            <p:nvPicPr>
              <p:cNvPr id="28" name="Ink 27"/>
              <p:cNvPicPr/>
              <p:nvPr/>
            </p:nvPicPr>
            <p:blipFill>
              <a:blip r:embed="rId18"/>
              <a:stretch>
                <a:fillRect/>
              </a:stretch>
            </p:blipFill>
            <p:spPr>
              <a:xfrm>
                <a:off x="5223002" y="1328857"/>
                <a:ext cx="383011" cy="10230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5620195" y="3356194"/>
              <a:ext cx="1638144" cy="53136"/>
            </p14:xfrm>
          </p:contentPart>
        </mc:Choice>
        <mc:Fallback xmlns="">
          <p:pic>
            <p:nvPicPr>
              <p:cNvPr id="29" name="Ink 28"/>
              <p:cNvPicPr/>
              <p:nvPr/>
            </p:nvPicPr>
            <p:blipFill>
              <a:blip r:embed="rId20"/>
              <a:stretch>
                <a:fillRect/>
              </a:stretch>
            </p:blipFill>
            <p:spPr>
              <a:xfrm>
                <a:off x="5605797" y="3327665"/>
                <a:ext cx="1666940" cy="11019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p14:cNvContentPartPr/>
              <p14:nvPr/>
            </p14:nvContentPartPr>
            <p14:xfrm>
              <a:off x="10485244" y="2474770"/>
              <a:ext cx="408528" cy="25920"/>
            </p14:xfrm>
          </p:contentPart>
        </mc:Choice>
        <mc:Fallback xmlns="">
          <p:pic>
            <p:nvPicPr>
              <p:cNvPr id="30" name="Ink 29"/>
              <p:cNvPicPr/>
              <p:nvPr/>
            </p:nvPicPr>
            <p:blipFill>
              <a:blip r:embed="rId22"/>
              <a:stretch>
                <a:fillRect/>
              </a:stretch>
            </p:blipFill>
            <p:spPr>
              <a:xfrm>
                <a:off x="10470859" y="2446365"/>
                <a:ext cx="437298" cy="8273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p14:cNvContentPartPr/>
              <p14:nvPr/>
            </p14:nvContentPartPr>
            <p14:xfrm>
              <a:off x="11344060" y="2483266"/>
              <a:ext cx="241056" cy="10800"/>
            </p14:xfrm>
          </p:contentPart>
        </mc:Choice>
        <mc:Fallback xmlns="">
          <p:pic>
            <p:nvPicPr>
              <p:cNvPr id="31" name="Ink 30"/>
              <p:cNvPicPr/>
              <p:nvPr/>
            </p:nvPicPr>
            <p:blipFill>
              <a:blip r:embed="rId24"/>
              <a:stretch>
                <a:fillRect/>
              </a:stretch>
            </p:blipFill>
            <p:spPr>
              <a:xfrm>
                <a:off x="11329690" y="2455395"/>
                <a:ext cx="269796" cy="6654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p14:cNvContentPartPr/>
              <p14:nvPr/>
            </p14:nvContentPartPr>
            <p14:xfrm>
              <a:off x="11737900" y="2487586"/>
              <a:ext cx="199440" cy="3456"/>
            </p14:xfrm>
          </p:contentPart>
        </mc:Choice>
        <mc:Fallback xmlns="">
          <p:pic>
            <p:nvPicPr>
              <p:cNvPr id="32" name="Ink 31"/>
              <p:cNvPicPr/>
              <p:nvPr/>
            </p:nvPicPr>
            <p:blipFill>
              <a:blip r:embed="rId26"/>
              <a:stretch>
                <a:fillRect/>
              </a:stretch>
            </p:blipFill>
            <p:spPr>
              <a:xfrm>
                <a:off x="11723526" y="2462451"/>
                <a:ext cx="228188" cy="5372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p14:cNvContentPartPr/>
              <p14:nvPr/>
            </p14:nvContentPartPr>
            <p14:xfrm>
              <a:off x="8881804" y="3352738"/>
              <a:ext cx="2666736" cy="38160"/>
            </p14:xfrm>
          </p:contentPart>
        </mc:Choice>
        <mc:Fallback xmlns="">
          <p:pic>
            <p:nvPicPr>
              <p:cNvPr id="33" name="Ink 32"/>
              <p:cNvPicPr/>
              <p:nvPr/>
            </p:nvPicPr>
            <p:blipFill>
              <a:blip r:embed="rId28"/>
              <a:stretch>
                <a:fillRect/>
              </a:stretch>
            </p:blipFill>
            <p:spPr>
              <a:xfrm>
                <a:off x="8867407" y="3324207"/>
                <a:ext cx="2695531" cy="9522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p14:cNvContentPartPr/>
              <p14:nvPr/>
            </p14:nvContentPartPr>
            <p14:xfrm>
              <a:off x="11733148" y="3379666"/>
              <a:ext cx="399168" cy="39312"/>
            </p14:xfrm>
          </p:contentPart>
        </mc:Choice>
        <mc:Fallback xmlns="">
          <p:pic>
            <p:nvPicPr>
              <p:cNvPr id="34" name="Ink 33"/>
              <p:cNvPicPr/>
              <p:nvPr/>
            </p:nvPicPr>
            <p:blipFill>
              <a:blip r:embed="rId30"/>
              <a:stretch>
                <a:fillRect/>
              </a:stretch>
            </p:blipFill>
            <p:spPr>
              <a:xfrm>
                <a:off x="11718764" y="3351075"/>
                <a:ext cx="427937" cy="9649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p14:cNvContentPartPr/>
              <p14:nvPr/>
            </p14:nvContentPartPr>
            <p14:xfrm>
              <a:off x="8878636" y="4162628"/>
              <a:ext cx="1161072" cy="30816"/>
            </p14:xfrm>
          </p:contentPart>
        </mc:Choice>
        <mc:Fallback xmlns="">
          <p:pic>
            <p:nvPicPr>
              <p:cNvPr id="35" name="Ink 34"/>
              <p:cNvPicPr/>
              <p:nvPr/>
            </p:nvPicPr>
            <p:blipFill>
              <a:blip r:embed="rId32"/>
              <a:stretch>
                <a:fillRect/>
              </a:stretch>
            </p:blipFill>
            <p:spPr>
              <a:xfrm>
                <a:off x="8864240" y="4134291"/>
                <a:ext cx="1189865" cy="8748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p14:cNvContentPartPr/>
              <p14:nvPr/>
            </p14:nvContentPartPr>
            <p14:xfrm>
              <a:off x="10588204" y="4172852"/>
              <a:ext cx="330192" cy="30384"/>
            </p14:xfrm>
          </p:contentPart>
        </mc:Choice>
        <mc:Fallback xmlns="">
          <p:pic>
            <p:nvPicPr>
              <p:cNvPr id="36" name="Ink 35"/>
              <p:cNvPicPr/>
              <p:nvPr/>
            </p:nvPicPr>
            <p:blipFill>
              <a:blip r:embed="rId34"/>
              <a:stretch>
                <a:fillRect/>
              </a:stretch>
            </p:blipFill>
            <p:spPr>
              <a:xfrm>
                <a:off x="10573817" y="4144255"/>
                <a:ext cx="358967" cy="8757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p14:cNvContentPartPr/>
              <p14:nvPr/>
            </p14:nvContentPartPr>
            <p14:xfrm>
              <a:off x="10680796" y="4136852"/>
              <a:ext cx="895248" cy="90144"/>
            </p14:xfrm>
          </p:contentPart>
        </mc:Choice>
        <mc:Fallback xmlns="">
          <p:pic>
            <p:nvPicPr>
              <p:cNvPr id="37" name="Ink 36"/>
              <p:cNvPicPr/>
              <p:nvPr/>
            </p:nvPicPr>
            <p:blipFill>
              <a:blip r:embed="rId36"/>
              <a:stretch>
                <a:fillRect/>
              </a:stretch>
            </p:blipFill>
            <p:spPr>
              <a:xfrm>
                <a:off x="10666403" y="4108121"/>
                <a:ext cx="924034" cy="147606"/>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p14:cNvContentPartPr/>
              <p14:nvPr/>
            </p14:nvContentPartPr>
            <p14:xfrm>
              <a:off x="11704060" y="4181060"/>
              <a:ext cx="271728" cy="21888"/>
            </p14:xfrm>
          </p:contentPart>
        </mc:Choice>
        <mc:Fallback xmlns="">
          <p:pic>
            <p:nvPicPr>
              <p:cNvPr id="38" name="Ink 37"/>
              <p:cNvPicPr/>
              <p:nvPr/>
            </p:nvPicPr>
            <p:blipFill>
              <a:blip r:embed="rId38"/>
              <a:stretch>
                <a:fillRect/>
              </a:stretch>
            </p:blipFill>
            <p:spPr>
              <a:xfrm>
                <a:off x="11689683" y="4152817"/>
                <a:ext cx="300482" cy="7837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p14:cNvContentPartPr/>
              <p14:nvPr/>
            </p14:nvContentPartPr>
            <p14:xfrm>
              <a:off x="7963948" y="4172132"/>
              <a:ext cx="882720" cy="22896"/>
            </p14:xfrm>
          </p:contentPart>
        </mc:Choice>
        <mc:Fallback xmlns="">
          <p:pic>
            <p:nvPicPr>
              <p:cNvPr id="39" name="Ink 38"/>
              <p:cNvPicPr/>
              <p:nvPr/>
            </p:nvPicPr>
            <p:blipFill>
              <a:blip r:embed="rId40"/>
              <a:stretch>
                <a:fillRect/>
              </a:stretch>
            </p:blipFill>
            <p:spPr>
              <a:xfrm>
                <a:off x="7949554" y="4143952"/>
                <a:ext cx="911508" cy="7925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Ink 39"/>
              <p14:cNvContentPartPr/>
              <p14:nvPr/>
            </p14:nvContentPartPr>
            <p14:xfrm>
              <a:off x="6525388" y="4175732"/>
              <a:ext cx="845280" cy="33696"/>
            </p14:xfrm>
          </p:contentPart>
        </mc:Choice>
        <mc:Fallback xmlns="">
          <p:pic>
            <p:nvPicPr>
              <p:cNvPr id="40" name="Ink 39"/>
              <p:cNvPicPr/>
              <p:nvPr/>
            </p:nvPicPr>
            <p:blipFill>
              <a:blip r:embed="rId42"/>
              <a:stretch>
                <a:fillRect/>
              </a:stretch>
            </p:blipFill>
            <p:spPr>
              <a:xfrm>
                <a:off x="6510994" y="4147356"/>
                <a:ext cx="874068" cy="9044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Ink 40"/>
              <p14:cNvContentPartPr/>
              <p14:nvPr/>
            </p14:nvContentPartPr>
            <p14:xfrm>
              <a:off x="5201855" y="4149668"/>
              <a:ext cx="1277424" cy="53568"/>
            </p14:xfrm>
          </p:contentPart>
        </mc:Choice>
        <mc:Fallback xmlns="">
          <p:pic>
            <p:nvPicPr>
              <p:cNvPr id="41" name="Ink 40"/>
              <p:cNvPicPr/>
              <p:nvPr/>
            </p:nvPicPr>
            <p:blipFill>
              <a:blip r:embed="rId44"/>
              <a:stretch>
                <a:fillRect/>
              </a:stretch>
            </p:blipFill>
            <p:spPr>
              <a:xfrm>
                <a:off x="5187457" y="4121098"/>
                <a:ext cx="1306219" cy="110707"/>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2" name="Ink 41"/>
              <p14:cNvContentPartPr/>
              <p14:nvPr/>
            </p14:nvContentPartPr>
            <p14:xfrm>
              <a:off x="2860271" y="4178900"/>
              <a:ext cx="2434464" cy="25344"/>
            </p14:xfrm>
          </p:contentPart>
        </mc:Choice>
        <mc:Fallback xmlns="">
          <p:pic>
            <p:nvPicPr>
              <p:cNvPr id="42" name="Ink 41"/>
              <p:cNvPicPr/>
              <p:nvPr/>
            </p:nvPicPr>
            <p:blipFill>
              <a:blip r:embed="rId46"/>
              <a:stretch>
                <a:fillRect/>
              </a:stretch>
            </p:blipFill>
            <p:spPr>
              <a:xfrm>
                <a:off x="2845872" y="4150343"/>
                <a:ext cx="2463261" cy="82457"/>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Ink 42"/>
              <p14:cNvContentPartPr/>
              <p14:nvPr/>
            </p14:nvContentPartPr>
            <p14:xfrm>
              <a:off x="1194751" y="4151396"/>
              <a:ext cx="1653408" cy="19584"/>
            </p14:xfrm>
          </p:contentPart>
        </mc:Choice>
        <mc:Fallback xmlns="">
          <p:pic>
            <p:nvPicPr>
              <p:cNvPr id="43" name="Ink 42"/>
              <p:cNvPicPr/>
              <p:nvPr/>
            </p:nvPicPr>
            <p:blipFill>
              <a:blip r:embed="rId48"/>
              <a:stretch>
                <a:fillRect/>
              </a:stretch>
            </p:blipFill>
            <p:spPr>
              <a:xfrm>
                <a:off x="1180355" y="4122910"/>
                <a:ext cx="1682200" cy="76556"/>
              </a:xfrm>
              <a:prstGeom prst="rect">
                <a:avLst/>
              </a:prstGeom>
            </p:spPr>
          </p:pic>
        </mc:Fallback>
      </mc:AlternateContent>
    </p:spTree>
    <p:extLst>
      <p:ext uri="{BB962C8B-B14F-4D97-AF65-F5344CB8AC3E}">
        <p14:creationId xmlns:p14="http://schemas.microsoft.com/office/powerpoint/2010/main" val="112617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8" t="12741" r="6584" b="12370"/>
          <a:stretch/>
        </p:blipFill>
        <p:spPr>
          <a:xfrm>
            <a:off x="0" y="502920"/>
            <a:ext cx="12192000" cy="4033520"/>
          </a:xfrm>
          <a:prstGeom prst="rect">
            <a:avLst/>
          </a:prstGeom>
        </p:spPr>
      </p:pic>
      <p:sp>
        <p:nvSpPr>
          <p:cNvPr id="5" name="TextBox 4"/>
          <p:cNvSpPr txBox="1"/>
          <p:nvPr/>
        </p:nvSpPr>
        <p:spPr>
          <a:xfrm>
            <a:off x="5577840" y="4490720"/>
            <a:ext cx="1036320" cy="369332"/>
          </a:xfrm>
          <a:prstGeom prst="rect">
            <a:avLst/>
          </a:prstGeom>
          <a:noFill/>
        </p:spPr>
        <p:txBody>
          <a:bodyPr wrap="square" rtlCol="0">
            <a:spAutoFit/>
          </a:bodyPr>
          <a:lstStyle/>
          <a:p>
            <a:r>
              <a:rPr lang="en-US" dirty="0"/>
              <a:t>Time (s)</a:t>
            </a:r>
          </a:p>
        </p:txBody>
      </p:sp>
      <p:sp>
        <p:nvSpPr>
          <p:cNvPr id="6" name="Rectangle 5"/>
          <p:cNvSpPr/>
          <p:nvPr/>
        </p:nvSpPr>
        <p:spPr>
          <a:xfrm>
            <a:off x="0" y="4860052"/>
            <a:ext cx="12130268" cy="1754326"/>
          </a:xfrm>
          <a:prstGeom prst="rect">
            <a:avLst/>
          </a:prstGeom>
        </p:spPr>
        <p:txBody>
          <a:bodyPr wrap="square">
            <a:spAutoFit/>
          </a:bodyPr>
          <a:lstStyle/>
          <a:p>
            <a:r>
              <a:rPr lang="en-US" b="1" dirty="0"/>
              <a:t>Figure 2c – Wind Applied Behind Cockroach During Flight.</a:t>
            </a:r>
          </a:p>
          <a:p>
            <a:r>
              <a:rPr lang="en-US" dirty="0"/>
              <a:t>The EMG recording above depicts the activity of all wings on the cockroach over the course of about 4 seconds with a wind current applied behind the specimen. The red EMG represents the anterior left wing, the blue represents the anterior right, the green represent posterior left wing, and the pink represents the posterior right wing. Highlighted in blue shows area of decreased or no activity. </a:t>
            </a:r>
          </a:p>
          <a:p>
            <a:endParaRPr lang="en-US" b="1" dirty="0"/>
          </a:p>
        </p:txBody>
      </p:sp>
      <p:sp>
        <p:nvSpPr>
          <p:cNvPr id="2" name="Rectangle 1"/>
          <p:cNvSpPr/>
          <p:nvPr/>
        </p:nvSpPr>
        <p:spPr>
          <a:xfrm>
            <a:off x="-69448" y="179308"/>
            <a:ext cx="12261448" cy="369332"/>
          </a:xfrm>
          <a:prstGeom prst="rect">
            <a:avLst/>
          </a:prstGeom>
        </p:spPr>
        <p:txBody>
          <a:bodyPr wrap="square">
            <a:spAutoFit/>
          </a:bodyPr>
          <a:lstStyle/>
          <a:p>
            <a:r>
              <a:rPr lang="en-US" dirty="0"/>
              <a:t>Flight Pattern During Applied Wind Current Behind Cockroach </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758811" y="2299034"/>
              <a:ext cx="144" cy="144"/>
            </p14:xfrm>
          </p:contentPart>
        </mc:Choice>
        <mc:Fallback xmlns="">
          <p:pic>
            <p:nvPicPr>
              <p:cNvPr id="3" name="Ink 2"/>
              <p:cNvPicPr/>
              <p:nvPr/>
            </p:nvPicPr>
            <p:blipFill>
              <a:blip r:embed="rId4"/>
              <a:stretch>
                <a:fillRect/>
              </a:stretch>
            </p:blipFill>
            <p:spPr>
              <a:xfrm>
                <a:off x="7753051" y="2287514"/>
                <a:ext cx="11664" cy="231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7675291" y="2250650"/>
              <a:ext cx="925632" cy="86112"/>
            </p14:xfrm>
          </p:contentPart>
        </mc:Choice>
        <mc:Fallback xmlns="">
          <p:pic>
            <p:nvPicPr>
              <p:cNvPr id="7" name="Ink 6"/>
              <p:cNvPicPr/>
              <p:nvPr/>
            </p:nvPicPr>
            <p:blipFill>
              <a:blip r:embed="rId6"/>
              <a:stretch>
                <a:fillRect/>
              </a:stretch>
            </p:blipFill>
            <p:spPr>
              <a:xfrm>
                <a:off x="7660895" y="2221946"/>
                <a:ext cx="954423" cy="143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7646923" y="3135674"/>
              <a:ext cx="1151280" cy="108432"/>
            </p14:xfrm>
          </p:contentPart>
        </mc:Choice>
        <mc:Fallback xmlns="">
          <p:pic>
            <p:nvPicPr>
              <p:cNvPr id="8" name="Ink 7"/>
              <p:cNvPicPr/>
              <p:nvPr/>
            </p:nvPicPr>
            <p:blipFill>
              <a:blip r:embed="rId8"/>
              <a:stretch>
                <a:fillRect/>
              </a:stretch>
            </p:blipFill>
            <p:spPr>
              <a:xfrm>
                <a:off x="7632528" y="3106950"/>
                <a:ext cx="1180071" cy="16587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5169115" y="3139562"/>
              <a:ext cx="2109312" cy="108144"/>
            </p14:xfrm>
          </p:contentPart>
        </mc:Choice>
        <mc:Fallback xmlns="">
          <p:pic>
            <p:nvPicPr>
              <p:cNvPr id="9" name="Ink 8"/>
              <p:cNvPicPr/>
              <p:nvPr/>
            </p:nvPicPr>
            <p:blipFill>
              <a:blip r:embed="rId10"/>
              <a:stretch>
                <a:fillRect/>
              </a:stretch>
            </p:blipFill>
            <p:spPr>
              <a:xfrm>
                <a:off x="5154717" y="3110819"/>
                <a:ext cx="2138108" cy="16562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926443" y="3172394"/>
              <a:ext cx="976176" cy="64224"/>
            </p14:xfrm>
          </p:contentPart>
        </mc:Choice>
        <mc:Fallback xmlns="">
          <p:pic>
            <p:nvPicPr>
              <p:cNvPr id="10" name="Ink 9"/>
              <p:cNvPicPr/>
              <p:nvPr/>
            </p:nvPicPr>
            <p:blipFill>
              <a:blip r:embed="rId12"/>
              <a:stretch>
                <a:fillRect/>
              </a:stretch>
            </p:blipFill>
            <p:spPr>
              <a:xfrm>
                <a:off x="912050" y="3143691"/>
                <a:ext cx="1004961" cy="12163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2517211" y="3158138"/>
              <a:ext cx="2795616" cy="134208"/>
            </p14:xfrm>
          </p:contentPart>
        </mc:Choice>
        <mc:Fallback xmlns="">
          <p:pic>
            <p:nvPicPr>
              <p:cNvPr id="11" name="Ink 10"/>
              <p:cNvPicPr/>
              <p:nvPr/>
            </p:nvPicPr>
            <p:blipFill>
              <a:blip r:embed="rId14"/>
              <a:stretch>
                <a:fillRect/>
              </a:stretch>
            </p:blipFill>
            <p:spPr>
              <a:xfrm>
                <a:off x="2502814" y="3129430"/>
                <a:ext cx="2824411" cy="19162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1913851" y="3169514"/>
              <a:ext cx="3641616" cy="111744"/>
            </p14:xfrm>
          </p:contentPart>
        </mc:Choice>
        <mc:Fallback xmlns="">
          <p:pic>
            <p:nvPicPr>
              <p:cNvPr id="12" name="Ink 11"/>
              <p:cNvPicPr/>
              <p:nvPr/>
            </p:nvPicPr>
            <p:blipFill>
              <a:blip r:embed="rId16"/>
              <a:stretch>
                <a:fillRect/>
              </a:stretch>
            </p:blipFill>
            <p:spPr>
              <a:xfrm>
                <a:off x="1899453" y="3140770"/>
                <a:ext cx="3670412" cy="16923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8630587" y="3111770"/>
              <a:ext cx="3492144" cy="158688"/>
            </p14:xfrm>
          </p:contentPart>
        </mc:Choice>
        <mc:Fallback xmlns="">
          <p:pic>
            <p:nvPicPr>
              <p:cNvPr id="13" name="Ink 12"/>
              <p:cNvPicPr/>
              <p:nvPr/>
            </p:nvPicPr>
            <p:blipFill>
              <a:blip r:embed="rId18"/>
              <a:stretch>
                <a:fillRect/>
              </a:stretch>
            </p:blipFill>
            <p:spPr>
              <a:xfrm>
                <a:off x="8616188" y="3083048"/>
                <a:ext cx="3520942" cy="21613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1201339" y="3974474"/>
              <a:ext cx="783936" cy="58032"/>
            </p14:xfrm>
          </p:contentPart>
        </mc:Choice>
        <mc:Fallback xmlns="">
          <p:pic>
            <p:nvPicPr>
              <p:cNvPr id="14" name="Ink 13"/>
              <p:cNvPicPr/>
              <p:nvPr/>
            </p:nvPicPr>
            <p:blipFill>
              <a:blip r:embed="rId20"/>
              <a:stretch>
                <a:fillRect/>
              </a:stretch>
            </p:blipFill>
            <p:spPr>
              <a:xfrm>
                <a:off x="1186948" y="3945816"/>
                <a:ext cx="812717" cy="11534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p14:cNvContentPartPr/>
              <p14:nvPr/>
            </p14:nvContentPartPr>
            <p14:xfrm>
              <a:off x="4575547" y="3946394"/>
              <a:ext cx="1828512" cy="146592"/>
            </p14:xfrm>
          </p:contentPart>
        </mc:Choice>
        <mc:Fallback xmlns="">
          <p:pic>
            <p:nvPicPr>
              <p:cNvPr id="15" name="Ink 14"/>
              <p:cNvPicPr/>
              <p:nvPr/>
            </p:nvPicPr>
            <p:blipFill>
              <a:blip r:embed="rId22"/>
              <a:stretch>
                <a:fillRect/>
              </a:stretch>
            </p:blipFill>
            <p:spPr>
              <a:xfrm>
                <a:off x="4561149" y="3917650"/>
                <a:ext cx="1857307" cy="20407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p14:cNvContentPartPr/>
              <p14:nvPr/>
            </p14:nvContentPartPr>
            <p14:xfrm>
              <a:off x="6733387" y="3990170"/>
              <a:ext cx="636192" cy="49968"/>
            </p14:xfrm>
          </p:contentPart>
        </mc:Choice>
        <mc:Fallback xmlns="">
          <p:pic>
            <p:nvPicPr>
              <p:cNvPr id="16" name="Ink 15"/>
              <p:cNvPicPr/>
              <p:nvPr/>
            </p:nvPicPr>
            <p:blipFill>
              <a:blip r:embed="rId24"/>
              <a:stretch>
                <a:fillRect/>
              </a:stretch>
            </p:blipFill>
            <p:spPr>
              <a:xfrm>
                <a:off x="6718994" y="3961617"/>
                <a:ext cx="664979" cy="10707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p14:cNvContentPartPr/>
              <p14:nvPr/>
            </p14:nvContentPartPr>
            <p14:xfrm>
              <a:off x="7606027" y="3995066"/>
              <a:ext cx="1327392" cy="70992"/>
            </p14:xfrm>
          </p:contentPart>
        </mc:Choice>
        <mc:Fallback xmlns="">
          <p:pic>
            <p:nvPicPr>
              <p:cNvPr id="18" name="Ink 17"/>
              <p:cNvPicPr/>
              <p:nvPr/>
            </p:nvPicPr>
            <p:blipFill>
              <a:blip r:embed="rId26"/>
              <a:stretch>
                <a:fillRect/>
              </a:stretch>
            </p:blipFill>
            <p:spPr>
              <a:xfrm>
                <a:off x="7591630" y="3966382"/>
                <a:ext cx="1356186" cy="12835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p14:cNvContentPartPr/>
              <p14:nvPr/>
            </p14:nvContentPartPr>
            <p14:xfrm>
              <a:off x="10414747" y="3980810"/>
              <a:ext cx="413856" cy="33120"/>
            </p14:xfrm>
          </p:contentPart>
        </mc:Choice>
        <mc:Fallback xmlns="">
          <p:pic>
            <p:nvPicPr>
              <p:cNvPr id="19" name="Ink 18"/>
              <p:cNvPicPr/>
              <p:nvPr/>
            </p:nvPicPr>
            <p:blipFill>
              <a:blip r:embed="rId28"/>
              <a:stretch>
                <a:fillRect/>
              </a:stretch>
            </p:blipFill>
            <p:spPr>
              <a:xfrm>
                <a:off x="10400365" y="3952320"/>
                <a:ext cx="442621" cy="90101"/>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p14:cNvContentPartPr/>
              <p14:nvPr/>
            </p14:nvContentPartPr>
            <p14:xfrm>
              <a:off x="11207755" y="3946538"/>
              <a:ext cx="452016" cy="63360"/>
            </p14:xfrm>
          </p:contentPart>
        </mc:Choice>
        <mc:Fallback xmlns="">
          <p:pic>
            <p:nvPicPr>
              <p:cNvPr id="20" name="Ink 19"/>
              <p:cNvPicPr/>
              <p:nvPr/>
            </p:nvPicPr>
            <p:blipFill>
              <a:blip r:embed="rId30"/>
              <a:stretch>
                <a:fillRect/>
              </a:stretch>
            </p:blipFill>
            <p:spPr>
              <a:xfrm>
                <a:off x="11193371" y="3917901"/>
                <a:ext cx="480784" cy="12063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p14:cNvContentPartPr/>
              <p14:nvPr/>
            </p14:nvContentPartPr>
            <p14:xfrm>
              <a:off x="11703691" y="3991178"/>
              <a:ext cx="378432" cy="20160"/>
            </p14:xfrm>
          </p:contentPart>
        </mc:Choice>
        <mc:Fallback xmlns="">
          <p:pic>
            <p:nvPicPr>
              <p:cNvPr id="21" name="Ink 20"/>
              <p:cNvPicPr/>
              <p:nvPr/>
            </p:nvPicPr>
            <p:blipFill>
              <a:blip r:embed="rId32"/>
              <a:stretch>
                <a:fillRect/>
              </a:stretch>
            </p:blipFill>
            <p:spPr>
              <a:xfrm>
                <a:off x="11689302" y="3962883"/>
                <a:ext cx="407210" cy="7674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p14:cNvContentPartPr/>
              <p14:nvPr/>
            </p14:nvContentPartPr>
            <p14:xfrm>
              <a:off x="5657563" y="2262170"/>
              <a:ext cx="596160" cy="48672"/>
            </p14:xfrm>
          </p:contentPart>
        </mc:Choice>
        <mc:Fallback xmlns="">
          <p:pic>
            <p:nvPicPr>
              <p:cNvPr id="22" name="Ink 21"/>
              <p:cNvPicPr/>
              <p:nvPr/>
            </p:nvPicPr>
            <p:blipFill>
              <a:blip r:embed="rId34"/>
              <a:stretch>
                <a:fillRect/>
              </a:stretch>
            </p:blipFill>
            <p:spPr>
              <a:xfrm>
                <a:off x="5643172" y="2233539"/>
                <a:ext cx="624943" cy="10593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p14:cNvContentPartPr/>
              <p14:nvPr/>
            </p14:nvContentPartPr>
            <p14:xfrm>
              <a:off x="5686939" y="2220986"/>
              <a:ext cx="823824" cy="130608"/>
            </p14:xfrm>
          </p:contentPart>
        </mc:Choice>
        <mc:Fallback xmlns="">
          <p:pic>
            <p:nvPicPr>
              <p:cNvPr id="23" name="Ink 22"/>
              <p:cNvPicPr/>
              <p:nvPr/>
            </p:nvPicPr>
            <p:blipFill>
              <a:blip r:embed="rId36"/>
              <a:stretch>
                <a:fillRect/>
              </a:stretch>
            </p:blipFill>
            <p:spPr>
              <a:xfrm>
                <a:off x="5672543" y="2192281"/>
                <a:ext cx="852616" cy="188018"/>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p14:cNvContentPartPr/>
              <p14:nvPr/>
            </p14:nvContentPartPr>
            <p14:xfrm>
              <a:off x="4629403" y="2258282"/>
              <a:ext cx="329040" cy="56592"/>
            </p14:xfrm>
          </p:contentPart>
        </mc:Choice>
        <mc:Fallback xmlns="">
          <p:pic>
            <p:nvPicPr>
              <p:cNvPr id="24" name="Ink 23"/>
              <p:cNvPicPr/>
              <p:nvPr/>
            </p:nvPicPr>
            <p:blipFill>
              <a:blip r:embed="rId38"/>
              <a:stretch>
                <a:fillRect/>
              </a:stretch>
            </p:blipFill>
            <p:spPr>
              <a:xfrm>
                <a:off x="4615019" y="2229628"/>
                <a:ext cx="357809" cy="1139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p14:cNvContentPartPr/>
              <p14:nvPr/>
            </p14:nvContentPartPr>
            <p14:xfrm>
              <a:off x="7784875" y="1135370"/>
              <a:ext cx="144" cy="144"/>
            </p14:xfrm>
          </p:contentPart>
        </mc:Choice>
        <mc:Fallback xmlns="">
          <p:pic>
            <p:nvPicPr>
              <p:cNvPr id="26" name="Ink 25"/>
              <p:cNvPicPr/>
              <p:nvPr/>
            </p:nvPicPr>
            <p:blipFill>
              <a:blip r:embed="rId4"/>
              <a:stretch>
                <a:fillRect/>
              </a:stretch>
            </p:blipFill>
            <p:spPr>
              <a:xfrm>
                <a:off x="7779115" y="1123850"/>
                <a:ext cx="11664" cy="231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p14:cNvContentPartPr/>
              <p14:nvPr/>
            </p14:nvContentPartPr>
            <p14:xfrm>
              <a:off x="7751035" y="1039034"/>
              <a:ext cx="1006704" cy="107424"/>
            </p14:xfrm>
          </p:contentPart>
        </mc:Choice>
        <mc:Fallback xmlns="">
          <p:pic>
            <p:nvPicPr>
              <p:cNvPr id="27" name="Ink 26"/>
              <p:cNvPicPr/>
              <p:nvPr/>
            </p:nvPicPr>
            <p:blipFill>
              <a:blip r:embed="rId41"/>
              <a:stretch>
                <a:fillRect/>
              </a:stretch>
            </p:blipFill>
            <p:spPr>
              <a:xfrm>
                <a:off x="7736638" y="1010292"/>
                <a:ext cx="1035498" cy="16490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p14:cNvContentPartPr/>
              <p14:nvPr/>
            </p14:nvContentPartPr>
            <p14:xfrm>
              <a:off x="6844843" y="1105274"/>
              <a:ext cx="483984" cy="41040"/>
            </p14:xfrm>
          </p:contentPart>
        </mc:Choice>
        <mc:Fallback xmlns="">
          <p:pic>
            <p:nvPicPr>
              <p:cNvPr id="28" name="Ink 27"/>
              <p:cNvPicPr/>
              <p:nvPr/>
            </p:nvPicPr>
            <p:blipFill>
              <a:blip r:embed="rId43"/>
              <a:stretch>
                <a:fillRect/>
              </a:stretch>
            </p:blipFill>
            <p:spPr>
              <a:xfrm>
                <a:off x="6830449" y="1076724"/>
                <a:ext cx="512771" cy="98139"/>
              </a:xfrm>
              <a:prstGeom prst="rect">
                <a:avLst/>
              </a:prstGeom>
            </p:spPr>
          </p:pic>
        </mc:Fallback>
      </mc:AlternateContent>
    </p:spTree>
    <p:extLst>
      <p:ext uri="{BB962C8B-B14F-4D97-AF65-F5344CB8AC3E}">
        <p14:creationId xmlns:p14="http://schemas.microsoft.com/office/powerpoint/2010/main" val="99347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593" r="6542" b="11852"/>
          <a:stretch/>
        </p:blipFill>
        <p:spPr>
          <a:xfrm>
            <a:off x="0" y="472440"/>
            <a:ext cx="12192000" cy="4180840"/>
          </a:xfrm>
          <a:prstGeom prst="rect">
            <a:avLst/>
          </a:prstGeom>
        </p:spPr>
      </p:pic>
      <p:sp>
        <p:nvSpPr>
          <p:cNvPr id="5" name="TextBox 4"/>
          <p:cNvSpPr txBox="1"/>
          <p:nvPr/>
        </p:nvSpPr>
        <p:spPr>
          <a:xfrm>
            <a:off x="5534660" y="4653280"/>
            <a:ext cx="1122680" cy="369332"/>
          </a:xfrm>
          <a:prstGeom prst="rect">
            <a:avLst/>
          </a:prstGeom>
          <a:noFill/>
        </p:spPr>
        <p:txBody>
          <a:bodyPr wrap="square" rtlCol="0">
            <a:spAutoFit/>
          </a:bodyPr>
          <a:lstStyle/>
          <a:p>
            <a:r>
              <a:rPr lang="en-US" dirty="0"/>
              <a:t>Time (s)</a:t>
            </a:r>
          </a:p>
        </p:txBody>
      </p:sp>
      <p:sp>
        <p:nvSpPr>
          <p:cNvPr id="6" name="TextBox 5"/>
          <p:cNvSpPr txBox="1"/>
          <p:nvPr/>
        </p:nvSpPr>
        <p:spPr>
          <a:xfrm>
            <a:off x="66039" y="5022612"/>
            <a:ext cx="12125960" cy="2031325"/>
          </a:xfrm>
          <a:prstGeom prst="rect">
            <a:avLst/>
          </a:prstGeom>
          <a:noFill/>
        </p:spPr>
        <p:txBody>
          <a:bodyPr wrap="square" rtlCol="0">
            <a:spAutoFit/>
          </a:bodyPr>
          <a:lstStyle/>
          <a:p>
            <a:r>
              <a:rPr lang="en-US" b="1" dirty="0"/>
              <a:t>Figure 2d – Water Droplets Applied to Cockroach Anterior Wings</a:t>
            </a:r>
          </a:p>
          <a:p>
            <a:r>
              <a:rPr lang="en-US" dirty="0"/>
              <a:t>The EMG recording above depicts the activity of all wings on the cockroach over the course of about 4 seconds with water applied to both left and right anterior wings of the roach. The red EMG represents the anterior left wing, the blue represents the anterior right, the green represent posterior left wing, and the pink represents the posterior right wing. </a:t>
            </a:r>
            <a:r>
              <a:rPr lang="en-US"/>
              <a:t>Highlighted in blue shows area of decreased or no activity. </a:t>
            </a:r>
            <a:endParaRPr lang="en-US" dirty="0"/>
          </a:p>
          <a:p>
            <a:endParaRPr lang="en-US" b="1" dirty="0"/>
          </a:p>
          <a:p>
            <a:endParaRPr lang="en-US" dirty="0"/>
          </a:p>
        </p:txBody>
      </p:sp>
      <p:sp>
        <p:nvSpPr>
          <p:cNvPr id="2" name="Rectangle 1"/>
          <p:cNvSpPr/>
          <p:nvPr/>
        </p:nvSpPr>
        <p:spPr>
          <a:xfrm>
            <a:off x="-81024" y="185157"/>
            <a:ext cx="12273023" cy="369332"/>
          </a:xfrm>
          <a:prstGeom prst="rect">
            <a:avLst/>
          </a:prstGeom>
        </p:spPr>
        <p:txBody>
          <a:bodyPr wrap="square">
            <a:spAutoFit/>
          </a:bodyPr>
          <a:lstStyle/>
          <a:p>
            <a:r>
              <a:rPr lang="en-US" dirty="0"/>
              <a:t>Flight Pattern After Application of Water Droplets to Anterior Left and Right Wings of Cockroach </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641547" y="1116506"/>
              <a:ext cx="381456" cy="33840"/>
            </p14:xfrm>
          </p:contentPart>
        </mc:Choice>
        <mc:Fallback xmlns="">
          <p:pic>
            <p:nvPicPr>
              <p:cNvPr id="3" name="Ink 2"/>
              <p:cNvPicPr/>
              <p:nvPr/>
            </p:nvPicPr>
            <p:blipFill>
              <a:blip r:embed="rId4"/>
              <a:stretch>
                <a:fillRect/>
              </a:stretch>
            </p:blipFill>
            <p:spPr>
              <a:xfrm>
                <a:off x="1627166" y="1088009"/>
                <a:ext cx="410218" cy="9083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426283" y="1127306"/>
              <a:ext cx="1028592" cy="60336"/>
            </p14:xfrm>
          </p:contentPart>
        </mc:Choice>
        <mc:Fallback xmlns="">
          <p:pic>
            <p:nvPicPr>
              <p:cNvPr id="7" name="Ink 6"/>
              <p:cNvPicPr/>
              <p:nvPr/>
            </p:nvPicPr>
            <p:blipFill>
              <a:blip r:embed="rId6"/>
              <a:stretch>
                <a:fillRect/>
              </a:stretch>
            </p:blipFill>
            <p:spPr>
              <a:xfrm>
                <a:off x="3411887" y="1098745"/>
                <a:ext cx="1057384" cy="11745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8313787" y="1141274"/>
              <a:ext cx="283824" cy="23904"/>
            </p14:xfrm>
          </p:contentPart>
        </mc:Choice>
        <mc:Fallback xmlns="">
          <p:pic>
            <p:nvPicPr>
              <p:cNvPr id="8" name="Ink 7"/>
              <p:cNvPicPr/>
              <p:nvPr/>
            </p:nvPicPr>
            <p:blipFill>
              <a:blip r:embed="rId8"/>
              <a:stretch>
                <a:fillRect/>
              </a:stretch>
            </p:blipFill>
            <p:spPr>
              <a:xfrm>
                <a:off x="8299398" y="1112732"/>
                <a:ext cx="312602" cy="809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8917435" y="1090730"/>
              <a:ext cx="321984" cy="32544"/>
            </p14:xfrm>
          </p:contentPart>
        </mc:Choice>
        <mc:Fallback xmlns="">
          <p:pic>
            <p:nvPicPr>
              <p:cNvPr id="9" name="Ink 8"/>
              <p:cNvPicPr/>
              <p:nvPr/>
            </p:nvPicPr>
            <p:blipFill>
              <a:blip r:embed="rId10"/>
              <a:stretch>
                <a:fillRect/>
              </a:stretch>
            </p:blipFill>
            <p:spPr>
              <a:xfrm>
                <a:off x="8903045" y="1062120"/>
                <a:ext cx="350765" cy="8976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8909659" y="2299034"/>
              <a:ext cx="307872" cy="7776"/>
            </p14:xfrm>
          </p:contentPart>
        </mc:Choice>
        <mc:Fallback xmlns="">
          <p:pic>
            <p:nvPicPr>
              <p:cNvPr id="10" name="Ink 9"/>
              <p:cNvPicPr/>
              <p:nvPr/>
            </p:nvPicPr>
            <p:blipFill>
              <a:blip r:embed="rId12"/>
              <a:stretch>
                <a:fillRect/>
              </a:stretch>
            </p:blipFill>
            <p:spPr>
              <a:xfrm>
                <a:off x="8895272" y="2271987"/>
                <a:ext cx="336645" cy="6187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8324875" y="2299034"/>
              <a:ext cx="226944" cy="27072"/>
            </p14:xfrm>
          </p:contentPart>
        </mc:Choice>
        <mc:Fallback xmlns="">
          <p:pic>
            <p:nvPicPr>
              <p:cNvPr id="11" name="Ink 10"/>
              <p:cNvPicPr/>
              <p:nvPr/>
            </p:nvPicPr>
            <p:blipFill>
              <a:blip r:embed="rId14"/>
              <a:stretch>
                <a:fillRect/>
              </a:stretch>
            </p:blipFill>
            <p:spPr>
              <a:xfrm>
                <a:off x="8310489" y="2270537"/>
                <a:ext cx="255717" cy="8406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9628651" y="2299034"/>
              <a:ext cx="435168" cy="15408"/>
            </p14:xfrm>
          </p:contentPart>
        </mc:Choice>
        <mc:Fallback xmlns="">
          <p:pic>
            <p:nvPicPr>
              <p:cNvPr id="12" name="Ink 11"/>
              <p:cNvPicPr/>
              <p:nvPr/>
            </p:nvPicPr>
            <p:blipFill>
              <a:blip r:embed="rId16"/>
              <a:stretch>
                <a:fillRect/>
              </a:stretch>
            </p:blipFill>
            <p:spPr>
              <a:xfrm>
                <a:off x="9614265" y="2271019"/>
                <a:ext cx="463939" cy="7143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10243675" y="2328842"/>
              <a:ext cx="318384" cy="144"/>
            </p14:xfrm>
          </p:contentPart>
        </mc:Choice>
        <mc:Fallback xmlns="">
          <p:pic>
            <p:nvPicPr>
              <p:cNvPr id="13" name="Ink 12"/>
              <p:cNvPicPr/>
              <p:nvPr/>
            </p:nvPicPr>
            <p:blipFill>
              <a:blip r:embed="rId18"/>
              <a:stretch>
                <a:fillRect/>
              </a:stretch>
            </p:blipFill>
            <p:spPr>
              <a:xfrm>
                <a:off x="10229285" y="2317322"/>
                <a:ext cx="347164" cy="2318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11043883" y="2239850"/>
              <a:ext cx="105840" cy="36864"/>
            </p14:xfrm>
          </p:contentPart>
        </mc:Choice>
        <mc:Fallback xmlns="">
          <p:pic>
            <p:nvPicPr>
              <p:cNvPr id="14" name="Ink 13"/>
              <p:cNvPicPr/>
              <p:nvPr/>
            </p:nvPicPr>
            <p:blipFill>
              <a:blip r:embed="rId20"/>
              <a:stretch>
                <a:fillRect/>
              </a:stretch>
            </p:blipFill>
            <p:spPr>
              <a:xfrm>
                <a:off x="11029532" y="2211218"/>
                <a:ext cx="134542" cy="9412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p14:cNvContentPartPr/>
              <p14:nvPr/>
            </p14:nvContentPartPr>
            <p14:xfrm>
              <a:off x="11275579" y="2335466"/>
              <a:ext cx="72288" cy="4608"/>
            </p14:xfrm>
          </p:contentPart>
        </mc:Choice>
        <mc:Fallback xmlns="">
          <p:pic>
            <p:nvPicPr>
              <p:cNvPr id="15" name="Ink 14"/>
              <p:cNvPicPr/>
              <p:nvPr/>
            </p:nvPicPr>
            <p:blipFill>
              <a:blip r:embed="rId22"/>
              <a:stretch>
                <a:fillRect/>
              </a:stretch>
            </p:blipFill>
            <p:spPr>
              <a:xfrm>
                <a:off x="11261265" y="2309135"/>
                <a:ext cx="100917" cy="5727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p14:cNvContentPartPr/>
              <p14:nvPr/>
            </p14:nvContentPartPr>
            <p14:xfrm>
              <a:off x="3474955" y="2232074"/>
              <a:ext cx="59472" cy="54288"/>
            </p14:xfrm>
          </p:contentPart>
        </mc:Choice>
        <mc:Fallback xmlns="">
          <p:pic>
            <p:nvPicPr>
              <p:cNvPr id="16" name="Ink 15"/>
              <p:cNvPicPr/>
              <p:nvPr/>
            </p:nvPicPr>
            <p:blipFill>
              <a:blip r:embed="rId24"/>
              <a:stretch>
                <a:fillRect/>
              </a:stretch>
            </p:blipFill>
            <p:spPr>
              <a:xfrm>
                <a:off x="3460624" y="2203501"/>
                <a:ext cx="88133" cy="11143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p14:cNvContentPartPr/>
              <p14:nvPr/>
            </p14:nvContentPartPr>
            <p14:xfrm>
              <a:off x="3415051" y="2266202"/>
              <a:ext cx="1129680" cy="70560"/>
            </p14:xfrm>
          </p:contentPart>
        </mc:Choice>
        <mc:Fallback xmlns="">
          <p:pic>
            <p:nvPicPr>
              <p:cNvPr id="17" name="Ink 16"/>
              <p:cNvPicPr/>
              <p:nvPr/>
            </p:nvPicPr>
            <p:blipFill>
              <a:blip r:embed="rId26"/>
              <a:stretch>
                <a:fillRect/>
              </a:stretch>
            </p:blipFill>
            <p:spPr>
              <a:xfrm>
                <a:off x="3400656" y="2237548"/>
                <a:ext cx="1158471" cy="12786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p14:cNvContentPartPr/>
              <p14:nvPr/>
            </p14:nvContentPartPr>
            <p14:xfrm>
              <a:off x="6007771" y="2301338"/>
              <a:ext cx="193824" cy="5184"/>
            </p14:xfrm>
          </p:contentPart>
        </mc:Choice>
        <mc:Fallback xmlns="">
          <p:pic>
            <p:nvPicPr>
              <p:cNvPr id="18" name="Ink 17"/>
              <p:cNvPicPr/>
              <p:nvPr/>
            </p:nvPicPr>
            <p:blipFill>
              <a:blip r:embed="rId28"/>
              <a:stretch>
                <a:fillRect/>
              </a:stretch>
            </p:blipFill>
            <p:spPr>
              <a:xfrm>
                <a:off x="5993387" y="2273690"/>
                <a:ext cx="222592"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p14:cNvContentPartPr/>
              <p14:nvPr/>
            </p14:nvContentPartPr>
            <p14:xfrm>
              <a:off x="5858731" y="2291834"/>
              <a:ext cx="19008" cy="11664"/>
            </p14:xfrm>
          </p:contentPart>
        </mc:Choice>
        <mc:Fallback xmlns="">
          <p:pic>
            <p:nvPicPr>
              <p:cNvPr id="19" name="Ink 18"/>
              <p:cNvPicPr/>
              <p:nvPr/>
            </p:nvPicPr>
            <p:blipFill>
              <a:blip r:embed="rId30"/>
              <a:stretch>
                <a:fillRect/>
              </a:stretch>
            </p:blipFill>
            <p:spPr>
              <a:xfrm>
                <a:off x="5852971" y="2280314"/>
                <a:ext cx="30528" cy="3470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p14:cNvContentPartPr/>
              <p14:nvPr/>
            </p14:nvContentPartPr>
            <p14:xfrm>
              <a:off x="5504779" y="2337770"/>
              <a:ext cx="33120" cy="2304"/>
            </p14:xfrm>
          </p:contentPart>
        </mc:Choice>
        <mc:Fallback xmlns="">
          <p:pic>
            <p:nvPicPr>
              <p:cNvPr id="20" name="Ink 19"/>
              <p:cNvPicPr/>
              <p:nvPr/>
            </p:nvPicPr>
            <p:blipFill>
              <a:blip r:embed="rId32"/>
              <a:stretch>
                <a:fillRect/>
              </a:stretch>
            </p:blipFill>
            <p:spPr>
              <a:xfrm>
                <a:off x="5490534" y="2311439"/>
                <a:ext cx="61610" cy="5496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p14:cNvContentPartPr/>
              <p14:nvPr/>
            </p14:nvContentPartPr>
            <p14:xfrm>
              <a:off x="1649323" y="3206378"/>
              <a:ext cx="10508112" cy="85968"/>
            </p14:xfrm>
          </p:contentPart>
        </mc:Choice>
        <mc:Fallback xmlns="">
          <p:pic>
            <p:nvPicPr>
              <p:cNvPr id="22" name="Ink 21"/>
              <p:cNvPicPr/>
              <p:nvPr/>
            </p:nvPicPr>
            <p:blipFill>
              <a:blip r:embed="rId34"/>
              <a:stretch>
                <a:fillRect/>
              </a:stretch>
            </p:blipFill>
            <p:spPr>
              <a:xfrm>
                <a:off x="1634923" y="3177722"/>
                <a:ext cx="10536911"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p14:cNvContentPartPr/>
              <p14:nvPr/>
            </p14:nvContentPartPr>
            <p14:xfrm>
              <a:off x="1708795" y="3992330"/>
              <a:ext cx="10660608" cy="119952"/>
            </p14:xfrm>
          </p:contentPart>
        </mc:Choice>
        <mc:Fallback xmlns="">
          <p:pic>
            <p:nvPicPr>
              <p:cNvPr id="23" name="Ink 22"/>
              <p:cNvPicPr/>
              <p:nvPr/>
            </p:nvPicPr>
            <p:blipFill>
              <a:blip r:embed="rId36"/>
              <a:stretch>
                <a:fillRect/>
              </a:stretch>
            </p:blipFill>
            <p:spPr>
              <a:xfrm>
                <a:off x="1694396" y="3963599"/>
                <a:ext cx="10689407" cy="177414"/>
              </a:xfrm>
              <a:prstGeom prst="rect">
                <a:avLst/>
              </a:prstGeom>
            </p:spPr>
          </p:pic>
        </mc:Fallback>
      </mc:AlternateContent>
    </p:spTree>
    <p:extLst>
      <p:ext uri="{BB962C8B-B14F-4D97-AF65-F5344CB8AC3E}">
        <p14:creationId xmlns:p14="http://schemas.microsoft.com/office/powerpoint/2010/main" val="137305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35" t="21945" r="990" b="46389"/>
          <a:stretch/>
        </p:blipFill>
        <p:spPr>
          <a:xfrm>
            <a:off x="1" y="1009004"/>
            <a:ext cx="7563329" cy="1157933"/>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084" t="21853" r="1041" b="42129"/>
          <a:stretch/>
        </p:blipFill>
        <p:spPr>
          <a:xfrm>
            <a:off x="0" y="2166937"/>
            <a:ext cx="7563329" cy="1208758"/>
          </a:xfrm>
          <a:prstGeom prst="rect">
            <a:avLst/>
          </a:prstGeom>
          <a:ln w="12700">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224" t="25862" r="918" b="47940"/>
          <a:stretch/>
        </p:blipFill>
        <p:spPr>
          <a:xfrm>
            <a:off x="1" y="3375695"/>
            <a:ext cx="7563328" cy="1235769"/>
          </a:xfrm>
          <a:prstGeom prst="rect">
            <a:avLst/>
          </a:prstGeom>
          <a:ln w="12700">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073" t="32295" r="1030" b="46868"/>
          <a:stretch/>
        </p:blipFill>
        <p:spPr>
          <a:xfrm>
            <a:off x="1" y="4611464"/>
            <a:ext cx="7563328" cy="1272807"/>
          </a:xfrm>
          <a:prstGeom prst="rect">
            <a:avLst/>
          </a:prstGeom>
          <a:ln w="12700">
            <a:solidFill>
              <a:schemeClr val="tx1"/>
            </a:solidFill>
          </a:ln>
        </p:spPr>
      </p:pic>
      <p:cxnSp>
        <p:nvCxnSpPr>
          <p:cNvPr id="9" name="Straight Arrow Connector 8"/>
          <p:cNvCxnSpPr/>
          <p:nvPr/>
        </p:nvCxnSpPr>
        <p:spPr>
          <a:xfrm>
            <a:off x="1716025" y="1116572"/>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65705" y="1116572"/>
            <a:ext cx="292608" cy="4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55009" y="1290308"/>
            <a:ext cx="292608" cy="4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571745" y="1191248"/>
            <a:ext cx="292608" cy="4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056377" y="1116572"/>
            <a:ext cx="103632" cy="157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72657" y="1332092"/>
            <a:ext cx="292608" cy="4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234441" y="2134604"/>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62201" y="2166937"/>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30825" y="2135492"/>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964681" y="2068667"/>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696969" y="2209280"/>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368553" y="3519725"/>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563369" y="3314524"/>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846065" y="3522312"/>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165849" y="3550729"/>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08889" y="4584453"/>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295145" y="4549443"/>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617977" y="4580454"/>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940809" y="4559419"/>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05729" y="4523283"/>
            <a:ext cx="201168" cy="14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 y="5943871"/>
            <a:ext cx="7563328" cy="369332"/>
          </a:xfrm>
          <a:prstGeom prst="rect">
            <a:avLst/>
          </a:prstGeom>
          <a:noFill/>
        </p:spPr>
        <p:txBody>
          <a:bodyPr wrap="square" rtlCol="0">
            <a:spAutoFit/>
          </a:bodyPr>
          <a:lstStyle/>
          <a:p>
            <a:r>
              <a:rPr lang="en-US" dirty="0"/>
              <a:t>     28.8			               28.9			          29.0</a:t>
            </a:r>
          </a:p>
        </p:txBody>
      </p:sp>
      <p:sp>
        <p:nvSpPr>
          <p:cNvPr id="33" name="TextBox 32"/>
          <p:cNvSpPr txBox="1"/>
          <p:nvPr/>
        </p:nvSpPr>
        <p:spPr>
          <a:xfrm>
            <a:off x="3450761" y="6256387"/>
            <a:ext cx="1246208" cy="369332"/>
          </a:xfrm>
          <a:prstGeom prst="rect">
            <a:avLst/>
          </a:prstGeom>
          <a:noFill/>
        </p:spPr>
        <p:txBody>
          <a:bodyPr wrap="square" rtlCol="0">
            <a:spAutoFit/>
          </a:bodyPr>
          <a:lstStyle/>
          <a:p>
            <a:r>
              <a:rPr lang="en-US" dirty="0"/>
              <a:t>Time (s)</a:t>
            </a:r>
          </a:p>
        </p:txBody>
      </p:sp>
      <p:sp>
        <p:nvSpPr>
          <p:cNvPr id="34" name="TextBox 33"/>
          <p:cNvSpPr txBox="1"/>
          <p:nvPr/>
        </p:nvSpPr>
        <p:spPr>
          <a:xfrm>
            <a:off x="8385049" y="888974"/>
            <a:ext cx="3646026" cy="4524315"/>
          </a:xfrm>
          <a:prstGeom prst="rect">
            <a:avLst/>
          </a:prstGeom>
          <a:noFill/>
        </p:spPr>
        <p:txBody>
          <a:bodyPr wrap="square" rtlCol="0">
            <a:spAutoFit/>
          </a:bodyPr>
          <a:lstStyle/>
          <a:p>
            <a:r>
              <a:rPr lang="en-US" b="1" dirty="0"/>
              <a:t>Figure 3a – Flight of Cockroach After Administration of 1 drop </a:t>
            </a:r>
            <a:r>
              <a:rPr lang="en-US" b="1" dirty="0" err="1"/>
              <a:t>EtOH</a:t>
            </a:r>
            <a:r>
              <a:rPr lang="en-US" b="1" dirty="0"/>
              <a:t>.</a:t>
            </a:r>
          </a:p>
          <a:p>
            <a:r>
              <a:rPr lang="en-US" dirty="0"/>
              <a:t>The EMG recording here depicts the activity of all wings on the cockroach over the course of about 0.2 s after the cockroach ingested 1.0 drop of 1/11 parts </a:t>
            </a:r>
            <a:r>
              <a:rPr lang="en-US" dirty="0" err="1"/>
              <a:t>EtOH</a:t>
            </a:r>
            <a:r>
              <a:rPr lang="en-US" dirty="0"/>
              <a:t>. The red EMG represents the anterior left wing, the blue represents the anterior right, the green represent posterior left wing, and the pink represents the posterior right wing. The blue arrows show points of interest which likely depict beating of the wings.</a:t>
            </a:r>
          </a:p>
          <a:p>
            <a:endParaRPr lang="en-US" dirty="0"/>
          </a:p>
          <a:p>
            <a:endParaRPr lang="en-US" b="1" dirty="0"/>
          </a:p>
        </p:txBody>
      </p:sp>
      <p:sp>
        <p:nvSpPr>
          <p:cNvPr id="35" name="TextBox 34"/>
          <p:cNvSpPr txBox="1"/>
          <p:nvPr/>
        </p:nvSpPr>
        <p:spPr>
          <a:xfrm>
            <a:off x="-50008" y="609600"/>
            <a:ext cx="7643000" cy="369332"/>
          </a:xfrm>
          <a:prstGeom prst="rect">
            <a:avLst/>
          </a:prstGeom>
          <a:noFill/>
        </p:spPr>
        <p:txBody>
          <a:bodyPr wrap="square" rtlCol="0">
            <a:spAutoFit/>
          </a:bodyPr>
          <a:lstStyle/>
          <a:p>
            <a:r>
              <a:rPr lang="en-US" dirty="0"/>
              <a:t>Cockroach Flight Pattern EMG After Ingestions of One drop of 1/11 Parts </a:t>
            </a:r>
            <a:r>
              <a:rPr lang="en-US" dirty="0" err="1"/>
              <a:t>EtOH</a:t>
            </a:r>
            <a:endParaRPr lang="en-US" dirty="0"/>
          </a:p>
        </p:txBody>
      </p:sp>
    </p:spTree>
    <p:extLst>
      <p:ext uri="{BB962C8B-B14F-4D97-AF65-F5344CB8AC3E}">
        <p14:creationId xmlns:p14="http://schemas.microsoft.com/office/powerpoint/2010/main" val="2944893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TotalTime>
  <Words>874</Words>
  <Application>Microsoft Office PowerPoint</Application>
  <PresentationFormat>Widescreen</PresentationFormat>
  <Paragraphs>54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Saud Hussain</dc:creator>
  <cp:lastModifiedBy>Saud Hussain</cp:lastModifiedBy>
  <cp:revision>26</cp:revision>
  <dcterms:created xsi:type="dcterms:W3CDTF">2016-11-28T06:12:16Z</dcterms:created>
  <dcterms:modified xsi:type="dcterms:W3CDTF">2016-11-29T07:30:34Z</dcterms:modified>
</cp:coreProperties>
</file>